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342" r:id="rId2"/>
    <p:sldId id="325" r:id="rId3"/>
    <p:sldId id="326" r:id="rId4"/>
    <p:sldId id="307" r:id="rId5"/>
    <p:sldId id="294" r:id="rId6"/>
    <p:sldId id="295" r:id="rId7"/>
    <p:sldId id="328" r:id="rId8"/>
    <p:sldId id="329" r:id="rId9"/>
    <p:sldId id="324" r:id="rId10"/>
  </p:sldIdLst>
  <p:sldSz cx="9144000" cy="6858000" type="screen4x3"/>
  <p:notesSz cx="6858000" cy="9144000"/>
  <p:custDataLst>
    <p:tags r:id="rId12"/>
  </p:custDataLst>
  <p:defaultTextStyle>
    <a:defPPr>
      <a:defRPr lang="en-US"/>
    </a:defPPr>
    <a:lvl1pPr marL="0" lvl="0" indent="0" algn="l" defTabSz="914400" rtl="0" eaLnBrk="0" fontAlgn="base" latinLnBrk="0" hangingPunct="0">
      <a:lnSpc>
        <a:spcPct val="100000"/>
      </a:lnSpc>
      <a:spcBef>
        <a:spcPct val="0"/>
      </a:spcBef>
      <a:spcAft>
        <a:spcPct val="0"/>
      </a:spcAft>
      <a:buNone/>
      <a:defRPr sz="2000" b="1" i="1" u="none" kern="1200" baseline="0">
        <a:solidFill>
          <a:schemeClr val="tx1"/>
        </a:solidFill>
        <a:latin typeface=".VnTime" panose="020B7200000000000000" pitchFamily="34" charset="0"/>
        <a:ea typeface="+mn-ea"/>
        <a:cs typeface="+mn-cs"/>
      </a:defRPr>
    </a:lvl1pPr>
    <a:lvl2pPr marL="457200" lvl="1" indent="0" algn="l" defTabSz="914400" rtl="0" eaLnBrk="0" fontAlgn="base" latinLnBrk="0" hangingPunct="0">
      <a:lnSpc>
        <a:spcPct val="100000"/>
      </a:lnSpc>
      <a:spcBef>
        <a:spcPct val="0"/>
      </a:spcBef>
      <a:spcAft>
        <a:spcPct val="0"/>
      </a:spcAft>
      <a:buNone/>
      <a:defRPr sz="2000" b="1" i="1" u="none" kern="1200" baseline="0">
        <a:solidFill>
          <a:schemeClr val="tx1"/>
        </a:solidFill>
        <a:latin typeface=".VnTime" panose="020B7200000000000000"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sz="2000" b="1" i="1" u="none" kern="1200" baseline="0">
        <a:solidFill>
          <a:schemeClr val="tx1"/>
        </a:solidFill>
        <a:latin typeface=".VnTime" panose="020B7200000000000000"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sz="2000" b="1" i="1" u="none" kern="1200" baseline="0">
        <a:solidFill>
          <a:schemeClr val="tx1"/>
        </a:solidFill>
        <a:latin typeface=".VnTime" panose="020B7200000000000000"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sz="2000" b="1" i="1" u="none" kern="1200" baseline="0">
        <a:solidFill>
          <a:schemeClr val="tx1"/>
        </a:solidFill>
        <a:latin typeface=".VnTime" panose="020B7200000000000000" pitchFamily="34" charset="0"/>
        <a:ea typeface="+mn-ea"/>
        <a:cs typeface="+mn-cs"/>
      </a:defRPr>
    </a:lvl5pPr>
    <a:lvl6pPr marL="2286000" lvl="5" indent="0" algn="l" defTabSz="914400" rtl="0" eaLnBrk="0" fontAlgn="base" latinLnBrk="0" hangingPunct="0">
      <a:lnSpc>
        <a:spcPct val="100000"/>
      </a:lnSpc>
      <a:spcBef>
        <a:spcPct val="0"/>
      </a:spcBef>
      <a:spcAft>
        <a:spcPct val="0"/>
      </a:spcAft>
      <a:buNone/>
      <a:defRPr sz="2000" b="1" i="1" u="none" kern="1200" baseline="0">
        <a:solidFill>
          <a:schemeClr val="tx1"/>
        </a:solidFill>
        <a:latin typeface=".VnTime" panose="020B7200000000000000" pitchFamily="34" charset="0"/>
        <a:ea typeface="+mn-ea"/>
        <a:cs typeface="+mn-cs"/>
      </a:defRPr>
    </a:lvl6pPr>
    <a:lvl7pPr marL="2743200" lvl="6" indent="0" algn="l" defTabSz="914400" rtl="0" eaLnBrk="0" fontAlgn="base" latinLnBrk="0" hangingPunct="0">
      <a:lnSpc>
        <a:spcPct val="100000"/>
      </a:lnSpc>
      <a:spcBef>
        <a:spcPct val="0"/>
      </a:spcBef>
      <a:spcAft>
        <a:spcPct val="0"/>
      </a:spcAft>
      <a:buNone/>
      <a:defRPr sz="2000" b="1" i="1" u="none" kern="1200" baseline="0">
        <a:solidFill>
          <a:schemeClr val="tx1"/>
        </a:solidFill>
        <a:latin typeface=".VnTime" panose="020B7200000000000000" pitchFamily="34" charset="0"/>
        <a:ea typeface="+mn-ea"/>
        <a:cs typeface="+mn-cs"/>
      </a:defRPr>
    </a:lvl7pPr>
    <a:lvl8pPr marL="3200400" lvl="7" indent="0" algn="l" defTabSz="914400" rtl="0" eaLnBrk="0" fontAlgn="base" latinLnBrk="0" hangingPunct="0">
      <a:lnSpc>
        <a:spcPct val="100000"/>
      </a:lnSpc>
      <a:spcBef>
        <a:spcPct val="0"/>
      </a:spcBef>
      <a:spcAft>
        <a:spcPct val="0"/>
      </a:spcAft>
      <a:buNone/>
      <a:defRPr sz="2000" b="1" i="1" u="none" kern="1200" baseline="0">
        <a:solidFill>
          <a:schemeClr val="tx1"/>
        </a:solidFill>
        <a:latin typeface=".VnTime" panose="020B7200000000000000" pitchFamily="34" charset="0"/>
        <a:ea typeface="+mn-ea"/>
        <a:cs typeface="+mn-cs"/>
      </a:defRPr>
    </a:lvl8pPr>
    <a:lvl9pPr marL="3657600" lvl="8" indent="0" algn="l" defTabSz="914400" rtl="0" eaLnBrk="0" fontAlgn="base" latinLnBrk="0" hangingPunct="0">
      <a:lnSpc>
        <a:spcPct val="100000"/>
      </a:lnSpc>
      <a:spcBef>
        <a:spcPct val="0"/>
      </a:spcBef>
      <a:spcAft>
        <a:spcPct val="0"/>
      </a:spcAft>
      <a:buNone/>
      <a:defRPr sz="2000" b="1" i="1" u="none" kern="1200" baseline="0">
        <a:solidFill>
          <a:schemeClr val="tx1"/>
        </a:solidFill>
        <a:latin typeface=".VnTime" panose="020B7200000000000000" pitchFamily="34" charset="0"/>
        <a:ea typeface="+mn-ea"/>
        <a:cs typeface="+mn-cs"/>
      </a:defRPr>
    </a:lvl9pPr>
  </p:defaultTextStyle>
  <p:extLst>
    <p:ext uri="{EFAFB233-063F-42B5-8137-9DF3F51BA10A}">
      <p15:sldGuideLst xmlns:p15="http://schemas.microsoft.com/office/powerpoint/2012/main">
        <p15:guide id="1" orient="horz" pos="218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40F"/>
    <a:srgbClr val="A200A4"/>
    <a:srgbClr val="CC00CC"/>
    <a:srgbClr val="F7860C"/>
    <a:srgbClr val="A90698"/>
    <a:srgbClr val="FCAD36"/>
    <a:srgbClr val="FFC71D"/>
    <a:srgbClr val="00E4A8"/>
    <a:srgbClr val="FF6699"/>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7"/>
    <p:restoredTop sz="94673"/>
  </p:normalViewPr>
  <p:slideViewPr>
    <p:cSldViewPr showGuides="1">
      <p:cViewPr varScale="1">
        <p:scale>
          <a:sx n="70" d="100"/>
          <a:sy n="70" d="100"/>
        </p:scale>
        <p:origin x="1386" y="60"/>
      </p:cViewPr>
      <p:guideLst>
        <p:guide orient="horz" pos="218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t>23/02/2021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t>‹#›</a:t>
            </a:fld>
            <a:endParaRPr lang="en-US"/>
          </a:p>
        </p:txBody>
      </p:sp>
    </p:spTree>
    <p:extLst>
      <p:ext uri="{BB962C8B-B14F-4D97-AF65-F5344CB8AC3E}">
        <p14:creationId xmlns:p14="http://schemas.microsoft.com/office/powerpoint/2010/main" val="3204004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endParaRPr lang="en-US"/>
          </a:p>
        </p:txBody>
      </p:sp>
    </p:spTree>
    <p:extLst>
      <p:ext uri="{BB962C8B-B14F-4D97-AF65-F5344CB8AC3E}">
        <p14:creationId xmlns:p14="http://schemas.microsoft.com/office/powerpoint/2010/main" val="3968897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0">
          <a:gsLst>
            <a:gs pos="0">
              <a:schemeClr val="bg2"/>
            </a:gs>
            <a:gs pos="100000">
              <a:schemeClr val="bg1"/>
            </a:gs>
          </a:gsLst>
          <a:lin ang="5400000" scaled="1"/>
          <a:tileRect/>
        </a:gradFill>
        <a:effectLst/>
      </p:bgPr>
    </p:bg>
    <p:spTree>
      <p:nvGrpSpPr>
        <p:cNvPr id="1" name=""/>
        <p:cNvGrpSpPr/>
        <p:nvPr/>
      </p:nvGrpSpPr>
      <p:grpSpPr>
        <a:xfrm>
          <a:off x="0" y="0"/>
          <a:ext cx="0" cy="0"/>
          <a:chOff x="0" y="0"/>
          <a:chExt cx="0" cy="0"/>
        </a:xfrm>
      </p:grpSpPr>
      <p:grpSp>
        <p:nvGrpSpPr>
          <p:cNvPr id="2050" name="Group 2"/>
          <p:cNvGrpSpPr/>
          <p:nvPr/>
        </p:nvGrpSpPr>
        <p:grpSpPr>
          <a:xfrm>
            <a:off x="0" y="0"/>
            <a:ext cx="9144000" cy="6934200"/>
            <a:chOff x="0" y="0"/>
            <a:chExt cx="5760" cy="4368"/>
          </a:xfrm>
        </p:grpSpPr>
        <p:sp>
          <p:nvSpPr>
            <p:cNvPr id="27" name="Freeform 3"/>
            <p:cNvSpPr/>
            <p:nvPr/>
          </p:nvSpPr>
          <p:spPr bwMode="hidden">
            <a:xfrm>
              <a:off x="0" y="2208"/>
              <a:ext cx="2515" cy="1970"/>
            </a:xfrm>
            <a:custGeom>
              <a:avLst/>
              <a:gdLst>
                <a:gd name="T0" fmla="*/ 744 w 2515"/>
                <a:gd name="T1" fmla="*/ 1669 h 1970"/>
                <a:gd name="T2" fmla="*/ 852 w 2515"/>
                <a:gd name="T3" fmla="*/ 1400 h 1970"/>
                <a:gd name="T4" fmla="*/ 876 w 2515"/>
                <a:gd name="T5" fmla="*/ 1171 h 1970"/>
                <a:gd name="T6" fmla="*/ 979 w 2515"/>
                <a:gd name="T7" fmla="*/ 1370 h 1970"/>
                <a:gd name="T8" fmla="*/ 1231 w 2515"/>
                <a:gd name="T9" fmla="*/ 1621 h 1970"/>
                <a:gd name="T10" fmla="*/ 1471 w 2515"/>
                <a:gd name="T11" fmla="*/ 1693 h 1970"/>
                <a:gd name="T12" fmla="*/ 1819 w 2515"/>
                <a:gd name="T13" fmla="*/ 1678 h 1970"/>
                <a:gd name="T14" fmla="*/ 1893 w 2515"/>
                <a:gd name="T15" fmla="*/ 1513 h 1970"/>
                <a:gd name="T16" fmla="*/ 1874 w 2515"/>
                <a:gd name="T17" fmla="*/ 1285 h 1970"/>
                <a:gd name="T18" fmla="*/ 1783 w 2515"/>
                <a:gd name="T19" fmla="*/ 967 h 1970"/>
                <a:gd name="T20" fmla="*/ 1289 w 2515"/>
                <a:gd name="T21" fmla="*/ 873 h 1970"/>
                <a:gd name="T22" fmla="*/ 1549 w 2515"/>
                <a:gd name="T23" fmla="*/ 745 h 1970"/>
                <a:gd name="T24" fmla="*/ 1753 w 2515"/>
                <a:gd name="T25" fmla="*/ 732 h 1970"/>
                <a:gd name="T26" fmla="*/ 2107 w 2515"/>
                <a:gd name="T27" fmla="*/ 618 h 1970"/>
                <a:gd name="T28" fmla="*/ 2377 w 2515"/>
                <a:gd name="T29" fmla="*/ 438 h 1970"/>
                <a:gd name="T30" fmla="*/ 2420 w 2515"/>
                <a:gd name="T31" fmla="*/ 343 h 1970"/>
                <a:gd name="T32" fmla="*/ 2077 w 2515"/>
                <a:gd name="T33" fmla="*/ 331 h 1970"/>
                <a:gd name="T34" fmla="*/ 1951 w 2515"/>
                <a:gd name="T35" fmla="*/ 301 h 1970"/>
                <a:gd name="T36" fmla="*/ 1645 w 2515"/>
                <a:gd name="T37" fmla="*/ 289 h 1970"/>
                <a:gd name="T38" fmla="*/ 1297 w 2515"/>
                <a:gd name="T39" fmla="*/ 408 h 1970"/>
                <a:gd name="T40" fmla="*/ 1308 w 2515"/>
                <a:gd name="T41" fmla="*/ 337 h 1970"/>
                <a:gd name="T42" fmla="*/ 1453 w 2515"/>
                <a:gd name="T43" fmla="*/ 168 h 1970"/>
                <a:gd name="T44" fmla="*/ 1477 w 2515"/>
                <a:gd name="T45" fmla="*/ 36 h 1970"/>
                <a:gd name="T46" fmla="*/ 1417 w 2515"/>
                <a:gd name="T47" fmla="*/ 24 h 1970"/>
                <a:gd name="T48" fmla="*/ 1189 w 2515"/>
                <a:gd name="T49" fmla="*/ 102 h 1970"/>
                <a:gd name="T50" fmla="*/ 1026 w 2515"/>
                <a:gd name="T51" fmla="*/ 144 h 1970"/>
                <a:gd name="T52" fmla="*/ 889 w 2515"/>
                <a:gd name="T53" fmla="*/ 331 h 1970"/>
                <a:gd name="T54" fmla="*/ 726 w 2515"/>
                <a:gd name="T55" fmla="*/ 480 h 1970"/>
                <a:gd name="T56" fmla="*/ 643 w 2515"/>
                <a:gd name="T57" fmla="*/ 540 h 1970"/>
                <a:gd name="T58" fmla="*/ 600 w 2515"/>
                <a:gd name="T59" fmla="*/ 516 h 1970"/>
                <a:gd name="T60" fmla="*/ 552 w 2515"/>
                <a:gd name="T61" fmla="*/ 486 h 1970"/>
                <a:gd name="T62" fmla="*/ 528 w 2515"/>
                <a:gd name="T63" fmla="*/ 462 h 1970"/>
                <a:gd name="T64" fmla="*/ 474 w 2515"/>
                <a:gd name="T65" fmla="*/ 426 h 1970"/>
                <a:gd name="T66" fmla="*/ 415 w 2515"/>
                <a:gd name="T67" fmla="*/ 390 h 1970"/>
                <a:gd name="T68" fmla="*/ 366 w 2515"/>
                <a:gd name="T69" fmla="*/ 366 h 1970"/>
                <a:gd name="T70" fmla="*/ 192 w 2515"/>
                <a:gd name="T71" fmla="*/ 234 h 1970"/>
                <a:gd name="T72" fmla="*/ 570 w 2515"/>
                <a:gd name="T73" fmla="*/ 564 h 1970"/>
                <a:gd name="T74" fmla="*/ 444 w 2515"/>
                <a:gd name="T75" fmla="*/ 732 h 1970"/>
                <a:gd name="T76" fmla="*/ 318 w 2515"/>
                <a:gd name="T77" fmla="*/ 787 h 1970"/>
                <a:gd name="T78" fmla="*/ 127 w 2515"/>
                <a:gd name="T79" fmla="*/ 853 h 1970"/>
                <a:gd name="T80" fmla="*/ 0 w 2515"/>
                <a:gd name="T81" fmla="*/ 1165 h 1970"/>
                <a:gd name="T82" fmla="*/ 372 w 2515"/>
                <a:gd name="T83" fmla="*/ 1015 h 1970"/>
                <a:gd name="T84" fmla="*/ 222 w 2515"/>
                <a:gd name="T85" fmla="*/ 1262 h 1970"/>
                <a:gd name="T86" fmla="*/ 139 w 2515"/>
                <a:gd name="T87" fmla="*/ 1459 h 1970"/>
                <a:gd name="T88" fmla="*/ 102 w 2515"/>
                <a:gd name="T89" fmla="*/ 1495 h 1970"/>
                <a:gd name="T90" fmla="*/ 84 w 2515"/>
                <a:gd name="T91" fmla="*/ 1519 h 1970"/>
                <a:gd name="T92" fmla="*/ 96 w 2515"/>
                <a:gd name="T93" fmla="*/ 1537 h 1970"/>
                <a:gd name="T94" fmla="*/ 127 w 2515"/>
                <a:gd name="T95" fmla="*/ 1567 h 1970"/>
                <a:gd name="T96" fmla="*/ 145 w 2515"/>
                <a:gd name="T97" fmla="*/ 1633 h 1970"/>
                <a:gd name="T98" fmla="*/ 156 w 2515"/>
                <a:gd name="T99" fmla="*/ 1693 h 1970"/>
                <a:gd name="T100" fmla="*/ 162 w 2515"/>
                <a:gd name="T101" fmla="*/ 1723 h 1970"/>
                <a:gd name="T102" fmla="*/ 216 w 2515"/>
                <a:gd name="T103" fmla="*/ 1802 h 1970"/>
                <a:gd name="T104" fmla="*/ 228 w 2515"/>
                <a:gd name="T105" fmla="*/ 1850 h 1970"/>
                <a:gd name="T106" fmla="*/ 240 w 2515"/>
                <a:gd name="T107" fmla="*/ 1904 h 1970"/>
                <a:gd name="T108" fmla="*/ 246 w 2515"/>
                <a:gd name="T109" fmla="*/ 1922 h 1970"/>
                <a:gd name="T110" fmla="*/ 258 w 2515"/>
                <a:gd name="T111" fmla="*/ 1970 h 1970"/>
                <a:gd name="T112" fmla="*/ 462 w 2515"/>
                <a:gd name="T113" fmla="*/ 1922 h 1970"/>
                <a:gd name="T114" fmla="*/ 624 w 2515"/>
                <a:gd name="T115" fmla="*/ 1778 h 19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2000" b="1" i="1" u="none" strike="noStrike" kern="1200" cap="none" spc="0" normalizeH="0" baseline="0" noProof="0">
                <a:ln>
                  <a:noFill/>
                </a:ln>
                <a:solidFill>
                  <a:schemeClr val="tx1"/>
                </a:solidFill>
                <a:effectLst/>
                <a:uLnTx/>
                <a:uFillTx/>
                <a:latin typeface=".VnTime" panose="020B7200000000000000" pitchFamily="34" charset="0"/>
                <a:ea typeface="+mn-ea"/>
                <a:cs typeface="+mn-cs"/>
              </a:endParaRPr>
            </a:p>
          </p:txBody>
        </p:sp>
        <p:sp>
          <p:nvSpPr>
            <p:cNvPr id="2057" name="Freeform 4"/>
            <p:cNvSpPr/>
            <p:nvPr/>
          </p:nvSpPr>
          <p:spPr>
            <a:xfrm>
              <a:off x="0" y="2496"/>
              <a:ext cx="2112" cy="1604"/>
            </a:xfrm>
            <a:custGeom>
              <a:avLst/>
              <a:gdLst/>
              <a:ahLst/>
              <a:cxnLst>
                <a:cxn ang="0">
                  <a:pos x="562" y="746"/>
                </a:cxn>
                <a:cxn ang="0">
                  <a:pos x="526" y="489"/>
                </a:cxn>
                <a:cxn ang="0">
                  <a:pos x="652" y="284"/>
                </a:cxn>
                <a:cxn ang="0">
                  <a:pos x="897" y="421"/>
                </a:cxn>
                <a:cxn ang="0">
                  <a:pos x="1178" y="621"/>
                </a:cxn>
                <a:cxn ang="0">
                  <a:pos x="1436" y="793"/>
                </a:cxn>
                <a:cxn ang="0">
                  <a:pos x="1746" y="973"/>
                </a:cxn>
                <a:cxn ang="0">
                  <a:pos x="1824" y="1011"/>
                </a:cxn>
                <a:cxn ang="0">
                  <a:pos x="1781" y="969"/>
                </a:cxn>
                <a:cxn ang="0">
                  <a:pos x="1369" y="717"/>
                </a:cxn>
                <a:cxn ang="0">
                  <a:pos x="1053" y="489"/>
                </a:cxn>
                <a:cxn ang="0">
                  <a:pos x="699" y="235"/>
                </a:cxn>
                <a:cxn ang="0">
                  <a:pos x="969" y="222"/>
                </a:cxn>
                <a:cxn ang="0">
                  <a:pos x="1245" y="227"/>
                </a:cxn>
                <a:cxn ang="0">
                  <a:pos x="1566" y="192"/>
                </a:cxn>
                <a:cxn ang="0">
                  <a:pos x="2057" y="140"/>
                </a:cxn>
                <a:cxn ang="0">
                  <a:pos x="2010" y="124"/>
                </a:cxn>
                <a:cxn ang="0">
                  <a:pos x="1495" y="184"/>
                </a:cxn>
                <a:cxn ang="0">
                  <a:pos x="1172" y="197"/>
                </a:cxn>
                <a:cxn ang="0">
                  <a:pos x="735" y="184"/>
                </a:cxn>
                <a:cxn ang="0">
                  <a:pos x="795" y="163"/>
                </a:cxn>
                <a:cxn ang="0">
                  <a:pos x="1106" y="0"/>
                </a:cxn>
                <a:cxn ang="0">
                  <a:pos x="1053" y="22"/>
                </a:cxn>
                <a:cxn ang="0">
                  <a:pos x="980" y="60"/>
                </a:cxn>
                <a:cxn ang="0">
                  <a:pos x="831" y="137"/>
                </a:cxn>
                <a:cxn ang="0">
                  <a:pos x="652" y="201"/>
                </a:cxn>
                <a:cxn ang="0">
                  <a:pos x="616" y="257"/>
                </a:cxn>
                <a:cxn ang="0">
                  <a:pos x="293" y="421"/>
                </a:cxn>
                <a:cxn ang="0">
                  <a:pos x="0" y="519"/>
                </a:cxn>
                <a:cxn ang="0">
                  <a:pos x="0" y="523"/>
                </a:cxn>
                <a:cxn ang="0">
                  <a:pos x="0" y="549"/>
                </a:cxn>
                <a:cxn ang="0">
                  <a:pos x="288" y="454"/>
                </a:cxn>
                <a:cxn ang="0">
                  <a:pos x="574" y="308"/>
                </a:cxn>
                <a:cxn ang="0">
                  <a:pos x="490" y="480"/>
                </a:cxn>
                <a:cxn ang="0">
                  <a:pos x="508" y="712"/>
                </a:cxn>
                <a:cxn ang="0">
                  <a:pos x="448" y="835"/>
                </a:cxn>
                <a:cxn ang="0">
                  <a:pos x="317" y="1059"/>
                </a:cxn>
                <a:cxn ang="0">
                  <a:pos x="311" y="1213"/>
                </a:cxn>
                <a:cxn ang="0">
                  <a:pos x="317" y="1213"/>
                </a:cxn>
                <a:cxn ang="0">
                  <a:pos x="335" y="1111"/>
                </a:cxn>
                <a:cxn ang="0">
                  <a:pos x="562" y="746"/>
                </a:cxn>
                <a:cxn ang="0">
                  <a:pos x="562" y="746"/>
                </a:cxn>
              </a:cxnLst>
              <a:rect l="0" t="0" r="0" b="0"/>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close/>
                </a:path>
              </a:pathLst>
            </a:custGeom>
            <a:gradFill rotWithShape="0">
              <a:gsLst>
                <a:gs pos="0">
                  <a:schemeClr val="accent2">
                    <a:alpha val="100000"/>
                  </a:schemeClr>
                </a:gs>
                <a:gs pos="100000">
                  <a:schemeClr val="bg1">
                    <a:alpha val="100000"/>
                  </a:schemeClr>
                </a:gs>
              </a:gsLst>
              <a:lin ang="5400000" scaled="1"/>
              <a:tileRect/>
            </a:gradFill>
            <a:ln w="9525">
              <a:noFill/>
            </a:ln>
          </p:spPr>
          <p:txBody>
            <a:bodyPr/>
            <a:lstStyle/>
            <a:p>
              <a:endParaRPr lang="en-US"/>
            </a:p>
          </p:txBody>
        </p:sp>
        <p:sp>
          <p:nvSpPr>
            <p:cNvPr id="2058" name="Freeform 5"/>
            <p:cNvSpPr/>
            <p:nvPr/>
          </p:nvSpPr>
          <p:spPr>
            <a:xfrm>
              <a:off x="2092" y="3233"/>
              <a:ext cx="3668" cy="943"/>
            </a:xfrm>
            <a:custGeom>
              <a:avLst/>
              <a:gdLst/>
              <a:ahLst/>
              <a:cxnLst>
                <a:cxn ang="0">
                  <a:pos x="3338" y="288"/>
                </a:cxn>
                <a:cxn ang="0">
                  <a:pos x="3194" y="258"/>
                </a:cxn>
                <a:cxn ang="0">
                  <a:pos x="2816" y="234"/>
                </a:cxn>
                <a:cxn ang="0">
                  <a:pos x="2330" y="306"/>
                </a:cxn>
                <a:cxn ang="0">
                  <a:pos x="2372" y="258"/>
                </a:cxn>
                <a:cxn ang="0">
                  <a:pos x="2624" y="132"/>
                </a:cxn>
                <a:cxn ang="0">
                  <a:pos x="2707" y="24"/>
                </a:cxn>
                <a:cxn ang="0">
                  <a:pos x="2642" y="12"/>
                </a:cxn>
                <a:cxn ang="0">
                  <a:pos x="2515" y="54"/>
                </a:cxn>
                <a:cxn ang="0">
                  <a:pos x="2324" y="66"/>
                </a:cxn>
                <a:cxn ang="0">
                  <a:pos x="2101" y="90"/>
                </a:cxn>
                <a:cxn ang="0">
                  <a:pos x="1855" y="228"/>
                </a:cxn>
                <a:cxn ang="0">
                  <a:pos x="1591" y="337"/>
                </a:cxn>
                <a:cxn ang="0">
                  <a:pos x="1459" y="379"/>
                </a:cxn>
                <a:cxn ang="0">
                  <a:pos x="1417" y="361"/>
                </a:cxn>
                <a:cxn ang="0">
                  <a:pos x="1363" y="331"/>
                </a:cxn>
                <a:cxn ang="0">
                  <a:pos x="1344" y="312"/>
                </a:cxn>
                <a:cxn ang="0">
                  <a:pos x="1290" y="288"/>
                </a:cxn>
                <a:cxn ang="0">
                  <a:pos x="1230" y="252"/>
                </a:cxn>
                <a:cxn ang="0">
                  <a:pos x="1119" y="227"/>
                </a:cxn>
                <a:cxn ang="0">
                  <a:pos x="1320" y="438"/>
                </a:cxn>
                <a:cxn ang="0">
                  <a:pos x="960" y="558"/>
                </a:cxn>
                <a:cxn ang="0">
                  <a:pos x="474" y="630"/>
                </a:cxn>
                <a:cxn ang="0">
                  <a:pos x="132" y="781"/>
                </a:cxn>
                <a:cxn ang="0">
                  <a:pos x="234" y="847"/>
                </a:cxn>
                <a:cxn ang="0">
                  <a:pos x="925" y="739"/>
                </a:cxn>
                <a:cxn ang="0">
                  <a:pos x="637" y="925"/>
                </a:cxn>
                <a:cxn ang="0">
                  <a:pos x="1405" y="943"/>
                </a:cxn>
                <a:cxn ang="0">
                  <a:pos x="1447" y="943"/>
                </a:cxn>
                <a:cxn ang="0">
                  <a:pos x="2888" y="859"/>
                </a:cxn>
                <a:cxn ang="0">
                  <a:pos x="2582" y="708"/>
                </a:cxn>
                <a:cxn ang="0">
                  <a:pos x="2299" y="606"/>
                </a:cxn>
                <a:cxn ang="0">
                  <a:pos x="2606" y="588"/>
                </a:cxn>
                <a:cxn ang="0">
                  <a:pos x="3001" y="582"/>
                </a:cxn>
                <a:cxn ang="0">
                  <a:pos x="3452" y="438"/>
                </a:cxn>
                <a:cxn ang="0">
                  <a:pos x="3668" y="312"/>
                </a:cxn>
                <a:cxn ang="0">
                  <a:pos x="3482" y="300"/>
                </a:cxn>
              </a:cxnLst>
              <a:rect l="0" t="0" r="0" b="0"/>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close/>
                </a:path>
              </a:pathLst>
            </a:custGeom>
            <a:gradFill rotWithShape="0">
              <a:gsLst>
                <a:gs pos="0">
                  <a:schemeClr val="bg2">
                    <a:alpha val="100000"/>
                  </a:schemeClr>
                </a:gs>
                <a:gs pos="100000">
                  <a:schemeClr val="bg1">
                    <a:alpha val="100000"/>
                  </a:schemeClr>
                </a:gs>
              </a:gsLst>
              <a:lin ang="5400000" scaled="1"/>
              <a:tileRect/>
            </a:gradFill>
            <a:ln w="9525">
              <a:noFill/>
            </a:ln>
          </p:spPr>
          <p:txBody>
            <a:bodyPr/>
            <a:lstStyle/>
            <a:p>
              <a:endParaRPr lang="en-US"/>
            </a:p>
          </p:txBody>
        </p:sp>
        <p:sp>
          <p:nvSpPr>
            <p:cNvPr id="2059" name="Freeform 6"/>
            <p:cNvSpPr/>
            <p:nvPr/>
          </p:nvSpPr>
          <p:spPr>
            <a:xfrm>
              <a:off x="0" y="524"/>
              <a:ext cx="973" cy="1195"/>
            </a:xfrm>
            <a:custGeom>
              <a:avLst/>
              <a:gdLst/>
              <a:ahLst/>
              <a:cxnLst>
                <a:cxn ang="0">
                  <a:pos x="329" y="1204"/>
                </a:cxn>
                <a:cxn ang="0">
                  <a:pos x="502" y="1210"/>
                </a:cxn>
                <a:cxn ang="0">
                  <a:pos x="592" y="1168"/>
                </a:cxn>
                <a:cxn ang="0">
                  <a:pos x="831" y="1103"/>
                </a:cxn>
                <a:cxn ang="0">
                  <a:pos x="957" y="1073"/>
                </a:cxn>
                <a:cxn ang="0">
                  <a:pos x="777" y="1004"/>
                </a:cxn>
                <a:cxn ang="0">
                  <a:pos x="568" y="965"/>
                </a:cxn>
                <a:cxn ang="0">
                  <a:pos x="203" y="983"/>
                </a:cxn>
                <a:cxn ang="0">
                  <a:pos x="305" y="905"/>
                </a:cxn>
                <a:cxn ang="0">
                  <a:pos x="508" y="815"/>
                </a:cxn>
                <a:cxn ang="0">
                  <a:pos x="712" y="683"/>
                </a:cxn>
                <a:cxn ang="0">
                  <a:pos x="718" y="683"/>
                </a:cxn>
                <a:cxn ang="0">
                  <a:pos x="730" y="677"/>
                </a:cxn>
                <a:cxn ang="0">
                  <a:pos x="771" y="659"/>
                </a:cxn>
                <a:cxn ang="0">
                  <a:pos x="795" y="653"/>
                </a:cxn>
                <a:cxn ang="0">
                  <a:pos x="807" y="641"/>
                </a:cxn>
                <a:cxn ang="0">
                  <a:pos x="813" y="629"/>
                </a:cxn>
                <a:cxn ang="0">
                  <a:pos x="807" y="623"/>
                </a:cxn>
                <a:cxn ang="0">
                  <a:pos x="801" y="611"/>
                </a:cxn>
                <a:cxn ang="0">
                  <a:pos x="801" y="581"/>
                </a:cxn>
                <a:cxn ang="0">
                  <a:pos x="813" y="551"/>
                </a:cxn>
                <a:cxn ang="0">
                  <a:pos x="825" y="521"/>
                </a:cxn>
                <a:cxn ang="0">
                  <a:pos x="843" y="491"/>
                </a:cxn>
                <a:cxn ang="0">
                  <a:pos x="857" y="461"/>
                </a:cxn>
                <a:cxn ang="0">
                  <a:pos x="865" y="443"/>
                </a:cxn>
                <a:cxn ang="0">
                  <a:pos x="873" y="437"/>
                </a:cxn>
                <a:cxn ang="0">
                  <a:pos x="873" y="353"/>
                </a:cxn>
                <a:cxn ang="0">
                  <a:pos x="873" y="347"/>
                </a:cxn>
                <a:cxn ang="0">
                  <a:pos x="879" y="341"/>
                </a:cxn>
                <a:cxn ang="0">
                  <a:pos x="897" y="311"/>
                </a:cxn>
                <a:cxn ang="0">
                  <a:pos x="909" y="275"/>
                </a:cxn>
                <a:cxn ang="0">
                  <a:pos x="921" y="245"/>
                </a:cxn>
                <a:cxn ang="0">
                  <a:pos x="927" y="233"/>
                </a:cxn>
                <a:cxn ang="0">
                  <a:pos x="933" y="221"/>
                </a:cxn>
                <a:cxn ang="0">
                  <a:pos x="951" y="173"/>
                </a:cxn>
                <a:cxn ang="0">
                  <a:pos x="969" y="137"/>
                </a:cxn>
                <a:cxn ang="0">
                  <a:pos x="975" y="125"/>
                </a:cxn>
                <a:cxn ang="0">
                  <a:pos x="975" y="119"/>
                </a:cxn>
                <a:cxn ang="0">
                  <a:pos x="993" y="0"/>
                </a:cxn>
                <a:cxn ang="0">
                  <a:pos x="969" y="47"/>
                </a:cxn>
                <a:cxn ang="0">
                  <a:pos x="801" y="113"/>
                </a:cxn>
                <a:cxn ang="0">
                  <a:pos x="724" y="161"/>
                </a:cxn>
                <a:cxn ang="0">
                  <a:pos x="472" y="239"/>
                </a:cxn>
                <a:cxn ang="0">
                  <a:pos x="287" y="293"/>
                </a:cxn>
                <a:cxn ang="0">
                  <a:pos x="179" y="299"/>
                </a:cxn>
                <a:cxn ang="0">
                  <a:pos x="12" y="491"/>
                </a:cxn>
                <a:cxn ang="0">
                  <a:pos x="0" y="515"/>
                </a:cxn>
                <a:cxn ang="0">
                  <a:pos x="0" y="1204"/>
                </a:cxn>
                <a:cxn ang="0">
                  <a:pos x="96" y="1198"/>
                </a:cxn>
                <a:cxn ang="0">
                  <a:pos x="329" y="1204"/>
                </a:cxn>
                <a:cxn ang="0">
                  <a:pos x="329" y="1204"/>
                </a:cxn>
              </a:cxnLst>
              <a:rect l="0" t="0" r="0" b="0"/>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close/>
                </a:path>
              </a:pathLst>
            </a:custGeom>
            <a:gradFill rotWithShape="0">
              <a:gsLst>
                <a:gs pos="0">
                  <a:schemeClr val="bg2">
                    <a:alpha val="100000"/>
                  </a:schemeClr>
                </a:gs>
                <a:gs pos="100000">
                  <a:schemeClr val="bg1">
                    <a:alpha val="100000"/>
                  </a:schemeClr>
                </a:gs>
              </a:gsLst>
              <a:lin ang="5400000" scaled="1"/>
              <a:tileRect/>
            </a:gradFill>
            <a:ln w="9525">
              <a:noFill/>
            </a:ln>
          </p:spPr>
          <p:txBody>
            <a:bodyPr/>
            <a:lstStyle/>
            <a:p>
              <a:endParaRPr lang="en-US"/>
            </a:p>
          </p:txBody>
        </p:sp>
        <p:sp>
          <p:nvSpPr>
            <p:cNvPr id="2060" name="Freeform 7"/>
            <p:cNvSpPr/>
            <p:nvPr/>
          </p:nvSpPr>
          <p:spPr>
            <a:xfrm>
              <a:off x="3188" y="1"/>
              <a:ext cx="2570" cy="2266"/>
            </a:xfrm>
            <a:custGeom>
              <a:avLst/>
              <a:gdLst/>
              <a:ahLst/>
              <a:cxnLst>
                <a:cxn ang="0">
                  <a:pos x="859" y="612"/>
                </a:cxn>
                <a:cxn ang="0">
                  <a:pos x="1087" y="853"/>
                </a:cxn>
                <a:cxn ang="0">
                  <a:pos x="961" y="913"/>
                </a:cxn>
                <a:cxn ang="0">
                  <a:pos x="786" y="883"/>
                </a:cxn>
                <a:cxn ang="0">
                  <a:pos x="450" y="931"/>
                </a:cxn>
                <a:cxn ang="0">
                  <a:pos x="150" y="1075"/>
                </a:cxn>
                <a:cxn ang="0">
                  <a:pos x="78" y="1165"/>
                </a:cxn>
                <a:cxn ang="0">
                  <a:pos x="361" y="1256"/>
                </a:cxn>
                <a:cxn ang="0">
                  <a:pos x="444" y="1316"/>
                </a:cxn>
                <a:cxn ang="0">
                  <a:pos x="697" y="1400"/>
                </a:cxn>
                <a:cxn ang="0">
                  <a:pos x="1026" y="1346"/>
                </a:cxn>
                <a:cxn ang="0">
                  <a:pos x="991" y="1412"/>
                </a:cxn>
                <a:cxn ang="0">
                  <a:pos x="804" y="1574"/>
                </a:cxn>
                <a:cxn ang="0">
                  <a:pos x="726" y="1718"/>
                </a:cxn>
                <a:cxn ang="0">
                  <a:pos x="768" y="1742"/>
                </a:cxn>
                <a:cxn ang="0">
                  <a:pos x="865" y="1693"/>
                </a:cxn>
                <a:cxn ang="0">
                  <a:pos x="991" y="1699"/>
                </a:cxn>
                <a:cxn ang="0">
                  <a:pos x="1135" y="1627"/>
                </a:cxn>
                <a:cxn ang="0">
                  <a:pos x="1183" y="1669"/>
                </a:cxn>
                <a:cxn ang="0">
                  <a:pos x="1399" y="1436"/>
                </a:cxn>
                <a:cxn ang="0">
                  <a:pos x="1615" y="1334"/>
                </a:cxn>
                <a:cxn ang="0">
                  <a:pos x="1645" y="1370"/>
                </a:cxn>
                <a:cxn ang="0">
                  <a:pos x="1681" y="1430"/>
                </a:cxn>
                <a:cxn ang="0">
                  <a:pos x="1699" y="1466"/>
                </a:cxn>
                <a:cxn ang="0">
                  <a:pos x="1747" y="1550"/>
                </a:cxn>
                <a:cxn ang="0">
                  <a:pos x="1772" y="1586"/>
                </a:cxn>
                <a:cxn ang="0">
                  <a:pos x="2124" y="2248"/>
                </a:cxn>
                <a:cxn ang="0">
                  <a:pos x="1693" y="1322"/>
                </a:cxn>
                <a:cxn ang="0">
                  <a:pos x="1861" y="1165"/>
                </a:cxn>
                <a:cxn ang="0">
                  <a:pos x="2173" y="1099"/>
                </a:cxn>
                <a:cxn ang="0">
                  <a:pos x="2390" y="1009"/>
                </a:cxn>
                <a:cxn ang="0">
                  <a:pos x="2570" y="805"/>
                </a:cxn>
                <a:cxn ang="0">
                  <a:pos x="2342" y="781"/>
                </a:cxn>
                <a:cxn ang="0">
                  <a:pos x="2114" y="763"/>
                </a:cxn>
                <a:cxn ang="0">
                  <a:pos x="2408" y="433"/>
                </a:cxn>
                <a:cxn ang="0">
                  <a:pos x="2426" y="421"/>
                </a:cxn>
                <a:cxn ang="0">
                  <a:pos x="2474" y="379"/>
                </a:cxn>
                <a:cxn ang="0">
                  <a:pos x="2492" y="355"/>
                </a:cxn>
                <a:cxn ang="0">
                  <a:pos x="2474" y="337"/>
                </a:cxn>
                <a:cxn ang="0">
                  <a:pos x="2474" y="271"/>
                </a:cxn>
                <a:cxn ang="0">
                  <a:pos x="2492" y="192"/>
                </a:cxn>
                <a:cxn ang="0">
                  <a:pos x="2504" y="132"/>
                </a:cxn>
                <a:cxn ang="0">
                  <a:pos x="2492" y="36"/>
                </a:cxn>
                <a:cxn ang="0">
                  <a:pos x="2492" y="24"/>
                </a:cxn>
                <a:cxn ang="0">
                  <a:pos x="2102" y="0"/>
                </a:cxn>
                <a:cxn ang="0">
                  <a:pos x="1909" y="90"/>
                </a:cxn>
                <a:cxn ang="0">
                  <a:pos x="1747" y="535"/>
                </a:cxn>
                <a:cxn ang="0">
                  <a:pos x="1711" y="469"/>
                </a:cxn>
                <a:cxn ang="0">
                  <a:pos x="1633" y="144"/>
                </a:cxn>
                <a:cxn ang="0">
                  <a:pos x="1579" y="0"/>
                </a:cxn>
                <a:cxn ang="0">
                  <a:pos x="738" y="186"/>
                </a:cxn>
                <a:cxn ang="0">
                  <a:pos x="756" y="463"/>
                </a:cxn>
              </a:cxnLst>
              <a:rect l="0" t="0" r="0" b="0"/>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close/>
                </a:path>
              </a:pathLst>
            </a:custGeom>
            <a:gradFill rotWithShape="0">
              <a:gsLst>
                <a:gs pos="0">
                  <a:schemeClr val="bg2">
                    <a:alpha val="100000"/>
                  </a:schemeClr>
                </a:gs>
                <a:gs pos="100000">
                  <a:schemeClr val="bg1">
                    <a:alpha val="100000"/>
                  </a:schemeClr>
                </a:gs>
              </a:gsLst>
              <a:lin ang="5400000" scaled="1"/>
              <a:tileRect/>
            </a:gradFill>
            <a:ln w="9525">
              <a:noFill/>
            </a:ln>
          </p:spPr>
          <p:txBody>
            <a:bodyPr/>
            <a:lstStyle/>
            <a:p>
              <a:endParaRPr lang="en-US"/>
            </a:p>
          </p:txBody>
        </p:sp>
        <p:sp>
          <p:nvSpPr>
            <p:cNvPr id="2061" name="Freeform 8"/>
            <p:cNvSpPr/>
            <p:nvPr/>
          </p:nvSpPr>
          <p:spPr>
            <a:xfrm>
              <a:off x="3525" y="1"/>
              <a:ext cx="2185" cy="1508"/>
            </a:xfrm>
            <a:custGeom>
              <a:avLst/>
              <a:gdLst/>
              <a:ahLst/>
              <a:cxnLst>
                <a:cxn ang="0">
                  <a:pos x="1058" y="779"/>
                </a:cxn>
                <a:cxn ang="0">
                  <a:pos x="1220" y="1247"/>
                </a:cxn>
                <a:cxn ang="0">
                  <a:pos x="980" y="1205"/>
                </a:cxn>
                <a:cxn ang="0">
                  <a:pos x="741" y="1139"/>
                </a:cxn>
                <a:cxn ang="0">
                  <a:pos x="454" y="1121"/>
                </a:cxn>
                <a:cxn ang="0">
                  <a:pos x="0" y="1091"/>
                </a:cxn>
                <a:cxn ang="0">
                  <a:pos x="30" y="1127"/>
                </a:cxn>
                <a:cxn ang="0">
                  <a:pos x="508" y="1145"/>
                </a:cxn>
                <a:cxn ang="0">
                  <a:pos x="795" y="1199"/>
                </a:cxn>
                <a:cxn ang="0">
                  <a:pos x="1160" y="1319"/>
                </a:cxn>
                <a:cxn ang="0">
                  <a:pos x="1095" y="1337"/>
                </a:cxn>
                <a:cxn ang="0">
                  <a:pos x="729" y="1523"/>
                </a:cxn>
                <a:cxn ang="0">
                  <a:pos x="783" y="1499"/>
                </a:cxn>
                <a:cxn ang="0">
                  <a:pos x="885" y="1457"/>
                </a:cxn>
                <a:cxn ang="0">
                  <a:pos x="1046" y="1373"/>
                </a:cxn>
                <a:cxn ang="0">
                  <a:pos x="1244" y="1313"/>
                </a:cxn>
                <a:cxn ang="0">
                  <a:pos x="1297" y="1235"/>
                </a:cxn>
                <a:cxn ang="0">
                  <a:pos x="1674" y="1055"/>
                </a:cxn>
                <a:cxn ang="0">
                  <a:pos x="1979" y="965"/>
                </a:cxn>
                <a:cxn ang="0">
                  <a:pos x="2230" y="833"/>
                </a:cxn>
                <a:cxn ang="0">
                  <a:pos x="2009" y="923"/>
                </a:cxn>
                <a:cxn ang="0">
                  <a:pos x="1698" y="1001"/>
                </a:cxn>
                <a:cxn ang="0">
                  <a:pos x="1375" y="1163"/>
                </a:cxn>
                <a:cxn ang="0">
                  <a:pos x="1537" y="917"/>
                </a:cxn>
                <a:cxn ang="0">
                  <a:pos x="1662" y="551"/>
                </a:cxn>
                <a:cxn ang="0">
                  <a:pos x="1782" y="378"/>
                </a:cxn>
                <a:cxn ang="0">
                  <a:pos x="2027" y="60"/>
                </a:cxn>
                <a:cxn ang="0">
                  <a:pos x="2051" y="0"/>
                </a:cxn>
                <a:cxn ang="0">
                  <a:pos x="2021" y="0"/>
                </a:cxn>
                <a:cxn ang="0">
                  <a:pos x="1638" y="486"/>
                </a:cxn>
                <a:cxn ang="0">
                  <a:pos x="1513" y="899"/>
                </a:cxn>
                <a:cxn ang="0">
                  <a:pos x="1285" y="1187"/>
                </a:cxn>
                <a:cxn ang="0">
                  <a:pos x="1160" y="917"/>
                </a:cxn>
                <a:cxn ang="0">
                  <a:pos x="1034" y="546"/>
                </a:cxn>
                <a:cxn ang="0">
                  <a:pos x="909" y="222"/>
                </a:cxn>
                <a:cxn ang="0">
                  <a:pos x="807" y="0"/>
                </a:cxn>
                <a:cxn ang="0">
                  <a:pos x="771" y="0"/>
                </a:cxn>
                <a:cxn ang="0">
                  <a:pos x="927" y="360"/>
                </a:cxn>
                <a:cxn ang="0">
                  <a:pos x="1058" y="779"/>
                </a:cxn>
                <a:cxn ang="0">
                  <a:pos x="1058" y="779"/>
                </a:cxn>
              </a:cxnLst>
              <a:rect l="0" t="0" r="0" b="0"/>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close/>
                </a:path>
              </a:pathLst>
            </a:custGeom>
            <a:gradFill rotWithShape="0">
              <a:gsLst>
                <a:gs pos="0">
                  <a:schemeClr val="accent2">
                    <a:alpha val="100000"/>
                  </a:schemeClr>
                </a:gs>
                <a:gs pos="100000">
                  <a:schemeClr val="bg1">
                    <a:alpha val="100000"/>
                  </a:schemeClr>
                </a:gs>
              </a:gsLst>
              <a:lin ang="5400000" scaled="1"/>
              <a:tileRect/>
            </a:gradFill>
            <a:ln w="9525">
              <a:noFill/>
            </a:ln>
          </p:spPr>
          <p:txBody>
            <a:bodyPr/>
            <a:lstStyle/>
            <a:p>
              <a:endParaRPr lang="en-US"/>
            </a:p>
          </p:txBody>
        </p:sp>
        <p:sp>
          <p:nvSpPr>
            <p:cNvPr id="2062" name="Freeform 9"/>
            <p:cNvSpPr/>
            <p:nvPr/>
          </p:nvSpPr>
          <p:spPr>
            <a:xfrm>
              <a:off x="0" y="649"/>
              <a:ext cx="816" cy="806"/>
            </a:xfrm>
            <a:custGeom>
              <a:avLst/>
              <a:gdLst/>
              <a:ahLst/>
              <a:cxnLst>
                <a:cxn ang="0">
                  <a:pos x="167" y="570"/>
                </a:cxn>
                <a:cxn ang="0">
                  <a:pos x="335" y="444"/>
                </a:cxn>
                <a:cxn ang="0">
                  <a:pos x="658" y="222"/>
                </a:cxn>
                <a:cxn ang="0">
                  <a:pos x="831" y="0"/>
                </a:cxn>
                <a:cxn ang="0">
                  <a:pos x="693" y="150"/>
                </a:cxn>
                <a:cxn ang="0">
                  <a:pos x="150" y="510"/>
                </a:cxn>
                <a:cxn ang="0">
                  <a:pos x="0" y="744"/>
                </a:cxn>
                <a:cxn ang="0">
                  <a:pos x="0" y="816"/>
                </a:cxn>
                <a:cxn ang="0">
                  <a:pos x="167" y="570"/>
                </a:cxn>
                <a:cxn ang="0">
                  <a:pos x="167" y="570"/>
                </a:cxn>
              </a:cxnLst>
              <a:rect l="0" t="0" r="0" b="0"/>
              <a:pathLst>
                <a:path w="813" h="804">
                  <a:moveTo>
                    <a:pt x="161" y="564"/>
                  </a:moveTo>
                  <a:lnTo>
                    <a:pt x="329" y="438"/>
                  </a:lnTo>
                  <a:lnTo>
                    <a:pt x="646" y="216"/>
                  </a:lnTo>
                  <a:lnTo>
                    <a:pt x="813" y="0"/>
                  </a:lnTo>
                  <a:lnTo>
                    <a:pt x="676" y="150"/>
                  </a:lnTo>
                  <a:lnTo>
                    <a:pt x="144" y="504"/>
                  </a:lnTo>
                  <a:lnTo>
                    <a:pt x="0" y="732"/>
                  </a:lnTo>
                  <a:lnTo>
                    <a:pt x="0" y="804"/>
                  </a:lnTo>
                  <a:lnTo>
                    <a:pt x="161" y="564"/>
                  </a:lnTo>
                  <a:close/>
                </a:path>
              </a:pathLst>
            </a:custGeom>
            <a:gradFill rotWithShape="0">
              <a:gsLst>
                <a:gs pos="0">
                  <a:schemeClr val="accent2">
                    <a:alpha val="100000"/>
                  </a:schemeClr>
                </a:gs>
                <a:gs pos="100000">
                  <a:schemeClr val="bg1">
                    <a:alpha val="100000"/>
                  </a:schemeClr>
                </a:gs>
              </a:gsLst>
              <a:lin ang="5400000" scaled="1"/>
              <a:tileRect/>
            </a:gradFill>
            <a:ln w="9525">
              <a:noFill/>
            </a:ln>
          </p:spPr>
          <p:txBody>
            <a:bodyPr/>
            <a:lstStyle/>
            <a:p>
              <a:endParaRPr lang="en-US"/>
            </a:p>
          </p:txBody>
        </p:sp>
        <p:sp>
          <p:nvSpPr>
            <p:cNvPr id="2063" name="Freeform 10"/>
            <p:cNvSpPr/>
            <p:nvPr/>
          </p:nvSpPr>
          <p:spPr>
            <a:xfrm>
              <a:off x="0" y="1545"/>
              <a:ext cx="762" cy="107"/>
            </a:xfrm>
            <a:custGeom>
              <a:avLst/>
              <a:gdLst/>
              <a:ahLst/>
              <a:cxnLst>
                <a:cxn ang="0">
                  <a:pos x="472" y="66"/>
                </a:cxn>
                <a:cxn ang="0">
                  <a:pos x="777" y="0"/>
                </a:cxn>
                <a:cxn ang="0">
                  <a:pos x="508" y="36"/>
                </a:cxn>
                <a:cxn ang="0">
                  <a:pos x="144" y="48"/>
                </a:cxn>
                <a:cxn ang="0">
                  <a:pos x="0" y="78"/>
                </a:cxn>
                <a:cxn ang="0">
                  <a:pos x="0" y="107"/>
                </a:cxn>
                <a:cxn ang="0">
                  <a:pos x="96" y="89"/>
                </a:cxn>
                <a:cxn ang="0">
                  <a:pos x="472" y="66"/>
                </a:cxn>
                <a:cxn ang="0">
                  <a:pos x="472" y="66"/>
                </a:cxn>
              </a:cxnLst>
              <a:rect l="0" t="0" r="0" b="0"/>
              <a:pathLst>
                <a:path w="759" h="107">
                  <a:moveTo>
                    <a:pt x="460" y="66"/>
                  </a:moveTo>
                  <a:lnTo>
                    <a:pt x="759" y="0"/>
                  </a:lnTo>
                  <a:lnTo>
                    <a:pt x="496" y="36"/>
                  </a:lnTo>
                  <a:lnTo>
                    <a:pt x="138" y="48"/>
                  </a:lnTo>
                  <a:lnTo>
                    <a:pt x="0" y="78"/>
                  </a:lnTo>
                  <a:lnTo>
                    <a:pt x="0" y="107"/>
                  </a:lnTo>
                  <a:lnTo>
                    <a:pt x="96" y="89"/>
                  </a:lnTo>
                  <a:lnTo>
                    <a:pt x="460" y="66"/>
                  </a:lnTo>
                  <a:close/>
                </a:path>
              </a:pathLst>
            </a:custGeom>
            <a:gradFill rotWithShape="0">
              <a:gsLst>
                <a:gs pos="0">
                  <a:schemeClr val="accent2">
                    <a:alpha val="100000"/>
                  </a:schemeClr>
                </a:gs>
                <a:gs pos="100000">
                  <a:schemeClr val="bg1">
                    <a:alpha val="100000"/>
                  </a:schemeClr>
                </a:gs>
              </a:gsLst>
              <a:lin ang="5400000" scaled="1"/>
              <a:tileRect/>
            </a:gradFill>
            <a:ln w="9525">
              <a:noFill/>
            </a:ln>
          </p:spPr>
          <p:txBody>
            <a:bodyPr/>
            <a:lstStyle/>
            <a:p>
              <a:endParaRPr lang="en-US"/>
            </a:p>
          </p:txBody>
        </p:sp>
        <p:sp>
          <p:nvSpPr>
            <p:cNvPr id="2064" name="Freeform 11"/>
            <p:cNvSpPr/>
            <p:nvPr/>
          </p:nvSpPr>
          <p:spPr>
            <a:xfrm>
              <a:off x="2314" y="3431"/>
              <a:ext cx="3182" cy="745"/>
            </a:xfrm>
            <a:custGeom>
              <a:avLst/>
              <a:gdLst/>
              <a:ahLst/>
              <a:cxnLst>
                <a:cxn ang="0">
                  <a:pos x="1423" y="245"/>
                </a:cxn>
                <a:cxn ang="0">
                  <a:pos x="1776" y="239"/>
                </a:cxn>
                <a:cxn ang="0">
                  <a:pos x="2141" y="257"/>
                </a:cxn>
                <a:cxn ang="0">
                  <a:pos x="2565" y="239"/>
                </a:cxn>
                <a:cxn ang="0">
                  <a:pos x="3247" y="210"/>
                </a:cxn>
                <a:cxn ang="0">
                  <a:pos x="3193" y="192"/>
                </a:cxn>
                <a:cxn ang="0">
                  <a:pos x="2482" y="227"/>
                </a:cxn>
                <a:cxn ang="0">
                  <a:pos x="2051" y="227"/>
                </a:cxn>
                <a:cxn ang="0">
                  <a:pos x="1495" y="192"/>
                </a:cxn>
                <a:cxn ang="0">
                  <a:pos x="1579" y="168"/>
                </a:cxn>
                <a:cxn ang="0">
                  <a:pos x="2088" y="0"/>
                </a:cxn>
                <a:cxn ang="0">
                  <a:pos x="2009" y="24"/>
                </a:cxn>
                <a:cxn ang="0">
                  <a:pos x="1884" y="66"/>
                </a:cxn>
                <a:cxn ang="0">
                  <a:pos x="1644" y="138"/>
                </a:cxn>
                <a:cxn ang="0">
                  <a:pos x="1374" y="204"/>
                </a:cxn>
                <a:cxn ang="0">
                  <a:pos x="1298" y="257"/>
                </a:cxn>
                <a:cxn ang="0">
                  <a:pos x="783" y="419"/>
                </a:cxn>
                <a:cxn ang="0">
                  <a:pos x="341" y="509"/>
                </a:cxn>
                <a:cxn ang="0">
                  <a:pos x="0" y="629"/>
                </a:cxn>
                <a:cxn ang="0">
                  <a:pos x="305" y="545"/>
                </a:cxn>
                <a:cxn ang="0">
                  <a:pos x="753" y="455"/>
                </a:cxn>
                <a:cxn ang="0">
                  <a:pos x="1208" y="317"/>
                </a:cxn>
                <a:cxn ang="0">
                  <a:pos x="1005" y="497"/>
                </a:cxn>
                <a:cxn ang="0">
                  <a:pos x="891" y="755"/>
                </a:cxn>
                <a:cxn ang="0">
                  <a:pos x="885" y="755"/>
                </a:cxn>
                <a:cxn ang="0">
                  <a:pos x="957" y="755"/>
                </a:cxn>
                <a:cxn ang="0">
                  <a:pos x="1046" y="503"/>
                </a:cxn>
                <a:cxn ang="0">
                  <a:pos x="1327" y="287"/>
                </a:cxn>
                <a:cxn ang="0">
                  <a:pos x="1567" y="455"/>
                </a:cxn>
                <a:cxn ang="0">
                  <a:pos x="1812" y="689"/>
                </a:cxn>
                <a:cxn ang="0">
                  <a:pos x="1902" y="755"/>
                </a:cxn>
                <a:cxn ang="0">
                  <a:pos x="1967" y="755"/>
                </a:cxn>
                <a:cxn ang="0">
                  <a:pos x="1734" y="533"/>
                </a:cxn>
                <a:cxn ang="0">
                  <a:pos x="1423" y="245"/>
                </a:cxn>
                <a:cxn ang="0">
                  <a:pos x="1423" y="245"/>
                </a:cxn>
              </a:cxnLst>
              <a:rect l="0" t="0" r="0" b="0"/>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close/>
                </a:path>
              </a:pathLst>
            </a:custGeom>
            <a:gradFill rotWithShape="0">
              <a:gsLst>
                <a:gs pos="0">
                  <a:schemeClr val="accent2">
                    <a:alpha val="100000"/>
                  </a:schemeClr>
                </a:gs>
                <a:gs pos="100000">
                  <a:schemeClr val="bg1">
                    <a:alpha val="100000"/>
                  </a:schemeClr>
                </a:gs>
              </a:gsLst>
              <a:lin ang="2700000" scaled="1"/>
              <a:tileRect/>
            </a:gradFill>
            <a:ln w="9525">
              <a:noFill/>
            </a:ln>
          </p:spPr>
          <p:txBody>
            <a:bodyPr/>
            <a:lstStyle/>
            <a:p>
              <a:endParaRPr lang="en-US"/>
            </a:p>
          </p:txBody>
        </p:sp>
        <p:sp>
          <p:nvSpPr>
            <p:cNvPr id="36" name="Rectangle 12"/>
            <p:cNvSpPr>
              <a:spLocks noChangeArrowheads="1"/>
            </p:cNvSpPr>
            <p:nvPr/>
          </p:nvSpPr>
          <p:spPr bwMode="hidden">
            <a:xfrm>
              <a:off x="192" y="127"/>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ctr">
                <a:defRPr sz="2000" b="1" i="1">
                  <a:solidFill>
                    <a:schemeClr val="tx1"/>
                  </a:solidFill>
                  <a:latin typeface=".VnTime" panose="020B7200000000000000" pitchFamily="34" charset="0"/>
                </a:defRPr>
              </a:lvl1pPr>
              <a:lvl2pPr marL="742950" indent="-285750" algn="ctr">
                <a:defRPr sz="2000" b="1" i="1">
                  <a:solidFill>
                    <a:schemeClr val="tx1"/>
                  </a:solidFill>
                  <a:latin typeface=".VnTime" panose="020B7200000000000000" pitchFamily="34" charset="0"/>
                </a:defRPr>
              </a:lvl2pPr>
              <a:lvl3pPr marL="1143000" indent="-228600" algn="ctr">
                <a:defRPr sz="2000" b="1" i="1">
                  <a:solidFill>
                    <a:schemeClr val="tx1"/>
                  </a:solidFill>
                  <a:latin typeface=".VnTime" panose="020B7200000000000000" pitchFamily="34" charset="0"/>
                </a:defRPr>
              </a:lvl3pPr>
              <a:lvl4pPr marL="1600200" indent="-228600" algn="ctr">
                <a:defRPr sz="2000" b="1" i="1">
                  <a:solidFill>
                    <a:schemeClr val="tx1"/>
                  </a:solidFill>
                  <a:latin typeface=".VnTime" panose="020B7200000000000000" pitchFamily="34" charset="0"/>
                </a:defRPr>
              </a:lvl4pPr>
              <a:lvl5pPr marL="2057400" indent="-228600" algn="ctr">
                <a:defRPr sz="2000" b="1" i="1">
                  <a:solidFill>
                    <a:schemeClr val="tx1"/>
                  </a:solidFill>
                  <a:latin typeface=".VnTime" panose="020B7200000000000000" pitchFamily="34" charset="0"/>
                </a:defRPr>
              </a:lvl5pPr>
              <a:lvl6pPr marL="2514600" indent="-228600" algn="ctr" eaLnBrk="0" fontAlgn="base" hangingPunct="0">
                <a:spcBef>
                  <a:spcPct val="0"/>
                </a:spcBef>
                <a:spcAft>
                  <a:spcPct val="0"/>
                </a:spcAft>
                <a:defRPr sz="2000" b="1" i="1">
                  <a:solidFill>
                    <a:schemeClr val="tx1"/>
                  </a:solidFill>
                  <a:latin typeface=".VnTime" panose="020B7200000000000000" pitchFamily="34" charset="0"/>
                </a:defRPr>
              </a:lvl6pPr>
              <a:lvl7pPr marL="2971800" indent="-228600" algn="ctr" eaLnBrk="0" fontAlgn="base" hangingPunct="0">
                <a:spcBef>
                  <a:spcPct val="0"/>
                </a:spcBef>
                <a:spcAft>
                  <a:spcPct val="0"/>
                </a:spcAft>
                <a:defRPr sz="2000" b="1" i="1">
                  <a:solidFill>
                    <a:schemeClr val="tx1"/>
                  </a:solidFill>
                  <a:latin typeface=".VnTime" panose="020B7200000000000000" pitchFamily="34" charset="0"/>
                </a:defRPr>
              </a:lvl7pPr>
              <a:lvl8pPr marL="3429000" indent="-228600" algn="ctr" eaLnBrk="0" fontAlgn="base" hangingPunct="0">
                <a:spcBef>
                  <a:spcPct val="0"/>
                </a:spcBef>
                <a:spcAft>
                  <a:spcPct val="0"/>
                </a:spcAft>
                <a:defRPr sz="2000" b="1" i="1">
                  <a:solidFill>
                    <a:schemeClr val="tx1"/>
                  </a:solidFill>
                  <a:latin typeface=".VnTime" panose="020B7200000000000000" pitchFamily="34" charset="0"/>
                </a:defRPr>
              </a:lvl8pPr>
              <a:lvl9pPr marL="3886200" indent="-228600" algn="ctr" eaLnBrk="0" fontAlgn="base" hangingPunct="0">
                <a:spcBef>
                  <a:spcPct val="0"/>
                </a:spcBef>
                <a:spcAft>
                  <a:spcPct val="0"/>
                </a:spcAft>
                <a:defRPr sz="2000" b="1" i="1">
                  <a:solidFill>
                    <a:schemeClr val="tx1"/>
                  </a:solidFill>
                  <a:latin typeface=".VnTime" panose="020B7200000000000000"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altLang="en-US" sz="2000" b="1" i="1" u="none" strike="noStrike" kern="1200" cap="none" spc="0" normalizeH="0" baseline="0" noProof="0" smtClean="0">
                <a:ln>
                  <a:noFill/>
                </a:ln>
                <a:solidFill>
                  <a:schemeClr val="tx1"/>
                </a:solidFill>
                <a:effectLst/>
                <a:uLnTx/>
                <a:uFillTx/>
                <a:latin typeface=".VnTime" panose="020B7200000000000000" pitchFamily="34" charset="0"/>
                <a:ea typeface="+mn-ea"/>
                <a:cs typeface="+mn-cs"/>
              </a:endParaRPr>
            </a:p>
          </p:txBody>
        </p:sp>
        <p:sp>
          <p:nvSpPr>
            <p:cNvPr id="37" name="Rectangle 13"/>
            <p:cNvSpPr>
              <a:spLocks noChangeArrowheads="1"/>
            </p:cNvSpPr>
            <p:nvPr/>
          </p:nvSpPr>
          <p:spPr bwMode="hidden">
            <a:xfrm>
              <a:off x="204" y="131"/>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ctr">
                <a:defRPr sz="2000" b="1" i="1">
                  <a:solidFill>
                    <a:schemeClr val="tx1"/>
                  </a:solidFill>
                  <a:latin typeface=".VnTime" panose="020B7200000000000000" pitchFamily="34" charset="0"/>
                </a:defRPr>
              </a:lvl1pPr>
              <a:lvl2pPr marL="742950" indent="-285750" algn="ctr">
                <a:defRPr sz="2000" b="1" i="1">
                  <a:solidFill>
                    <a:schemeClr val="tx1"/>
                  </a:solidFill>
                  <a:latin typeface=".VnTime" panose="020B7200000000000000" pitchFamily="34" charset="0"/>
                </a:defRPr>
              </a:lvl2pPr>
              <a:lvl3pPr marL="1143000" indent="-228600" algn="ctr">
                <a:defRPr sz="2000" b="1" i="1">
                  <a:solidFill>
                    <a:schemeClr val="tx1"/>
                  </a:solidFill>
                  <a:latin typeface=".VnTime" panose="020B7200000000000000" pitchFamily="34" charset="0"/>
                </a:defRPr>
              </a:lvl3pPr>
              <a:lvl4pPr marL="1600200" indent="-228600" algn="ctr">
                <a:defRPr sz="2000" b="1" i="1">
                  <a:solidFill>
                    <a:schemeClr val="tx1"/>
                  </a:solidFill>
                  <a:latin typeface=".VnTime" panose="020B7200000000000000" pitchFamily="34" charset="0"/>
                </a:defRPr>
              </a:lvl4pPr>
              <a:lvl5pPr marL="2057400" indent="-228600" algn="ctr">
                <a:defRPr sz="2000" b="1" i="1">
                  <a:solidFill>
                    <a:schemeClr val="tx1"/>
                  </a:solidFill>
                  <a:latin typeface=".VnTime" panose="020B7200000000000000" pitchFamily="34" charset="0"/>
                </a:defRPr>
              </a:lvl5pPr>
              <a:lvl6pPr marL="2514600" indent="-228600" algn="ctr" eaLnBrk="0" fontAlgn="base" hangingPunct="0">
                <a:spcBef>
                  <a:spcPct val="0"/>
                </a:spcBef>
                <a:spcAft>
                  <a:spcPct val="0"/>
                </a:spcAft>
                <a:defRPr sz="2000" b="1" i="1">
                  <a:solidFill>
                    <a:schemeClr val="tx1"/>
                  </a:solidFill>
                  <a:latin typeface=".VnTime" panose="020B7200000000000000" pitchFamily="34" charset="0"/>
                </a:defRPr>
              </a:lvl6pPr>
              <a:lvl7pPr marL="2971800" indent="-228600" algn="ctr" eaLnBrk="0" fontAlgn="base" hangingPunct="0">
                <a:spcBef>
                  <a:spcPct val="0"/>
                </a:spcBef>
                <a:spcAft>
                  <a:spcPct val="0"/>
                </a:spcAft>
                <a:defRPr sz="2000" b="1" i="1">
                  <a:solidFill>
                    <a:schemeClr val="tx1"/>
                  </a:solidFill>
                  <a:latin typeface=".VnTime" panose="020B7200000000000000" pitchFamily="34" charset="0"/>
                </a:defRPr>
              </a:lvl7pPr>
              <a:lvl8pPr marL="3429000" indent="-228600" algn="ctr" eaLnBrk="0" fontAlgn="base" hangingPunct="0">
                <a:spcBef>
                  <a:spcPct val="0"/>
                </a:spcBef>
                <a:spcAft>
                  <a:spcPct val="0"/>
                </a:spcAft>
                <a:defRPr sz="2000" b="1" i="1">
                  <a:solidFill>
                    <a:schemeClr val="tx1"/>
                  </a:solidFill>
                  <a:latin typeface=".VnTime" panose="020B7200000000000000" pitchFamily="34" charset="0"/>
                </a:defRPr>
              </a:lvl8pPr>
              <a:lvl9pPr marL="3886200" indent="-228600" algn="ctr" eaLnBrk="0" fontAlgn="base" hangingPunct="0">
                <a:spcBef>
                  <a:spcPct val="0"/>
                </a:spcBef>
                <a:spcAft>
                  <a:spcPct val="0"/>
                </a:spcAft>
                <a:defRPr sz="2000" b="1" i="1">
                  <a:solidFill>
                    <a:schemeClr val="tx1"/>
                  </a:solidFill>
                  <a:latin typeface=".VnTime" panose="020B7200000000000000"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altLang="en-US" sz="2000" b="1" i="1" u="none" strike="noStrike" kern="1200" cap="none" spc="0" normalizeH="0" baseline="0" noProof="0" smtClean="0">
                <a:ln>
                  <a:noFill/>
                </a:ln>
                <a:solidFill>
                  <a:schemeClr val="tx1"/>
                </a:solidFill>
                <a:effectLst/>
                <a:uLnTx/>
                <a:uFillTx/>
                <a:latin typeface=".VnTime" panose="020B7200000000000000" pitchFamily="34" charset="0"/>
                <a:ea typeface="+mn-ea"/>
                <a:cs typeface="+mn-cs"/>
              </a:endParaRPr>
            </a:p>
          </p:txBody>
        </p:sp>
        <p:sp>
          <p:nvSpPr>
            <p:cNvPr id="38" name="Freeform 14"/>
            <p:cNvSpPr/>
            <p:nvPr/>
          </p:nvSpPr>
          <p:spPr bwMode="hidden">
            <a:xfrm>
              <a:off x="0" y="4032"/>
              <a:ext cx="5760" cy="288"/>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2000" b="1" i="1" u="none" strike="noStrike" kern="1200" cap="none" spc="0" normalizeH="0" baseline="0" noProof="0">
                <a:ln>
                  <a:noFill/>
                </a:ln>
                <a:solidFill>
                  <a:schemeClr val="tx1"/>
                </a:solidFill>
                <a:effectLst/>
                <a:uLnTx/>
                <a:uFillTx/>
                <a:latin typeface=".VnTime" panose="020B7200000000000000" pitchFamily="34" charset="0"/>
                <a:ea typeface="+mn-ea"/>
                <a:cs typeface="+mn-cs"/>
              </a:endParaRPr>
            </a:p>
          </p:txBody>
        </p:sp>
        <p:sp>
          <p:nvSpPr>
            <p:cNvPr id="39" name="Freeform 15"/>
            <p:cNvSpPr/>
            <p:nvPr/>
          </p:nvSpPr>
          <p:spPr bwMode="hidden">
            <a:xfrm>
              <a:off x="0" y="4032"/>
              <a:ext cx="5760" cy="336"/>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2000" b="1" i="1" u="none" strike="noStrike" kern="1200" cap="none" spc="0" normalizeH="0" baseline="0" noProof="0">
                <a:ln>
                  <a:noFill/>
                </a:ln>
                <a:solidFill>
                  <a:schemeClr val="tx1"/>
                </a:solidFill>
                <a:effectLst/>
                <a:uLnTx/>
                <a:uFillTx/>
                <a:latin typeface=".VnTime" panose="020B7200000000000000" pitchFamily="34" charset="0"/>
                <a:ea typeface="+mn-ea"/>
                <a:cs typeface="+mn-cs"/>
              </a:endParaRPr>
            </a:p>
          </p:txBody>
        </p:sp>
        <p:sp>
          <p:nvSpPr>
            <p:cNvPr id="40" name="Freeform 16"/>
            <p:cNvSpPr/>
            <p:nvPr/>
          </p:nvSpPr>
          <p:spPr bwMode="hidden">
            <a:xfrm>
              <a:off x="0" y="0"/>
              <a:ext cx="5760" cy="288"/>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2000" b="1" i="1" u="none" strike="noStrike" kern="1200" cap="none" spc="0" normalizeH="0" baseline="0" noProof="0">
                <a:ln>
                  <a:noFill/>
                </a:ln>
                <a:solidFill>
                  <a:schemeClr val="tx1"/>
                </a:solidFill>
                <a:effectLst/>
                <a:uLnTx/>
                <a:uFillTx/>
                <a:latin typeface=".VnTime" panose="020B7200000000000000" pitchFamily="34" charset="0"/>
                <a:ea typeface="+mn-ea"/>
                <a:cs typeface="+mn-cs"/>
              </a:endParaRPr>
            </a:p>
          </p:txBody>
        </p:sp>
        <p:sp>
          <p:nvSpPr>
            <p:cNvPr id="2070" name="Freeform 17"/>
            <p:cNvSpPr/>
            <p:nvPr/>
          </p:nvSpPr>
          <p:spPr>
            <a:xfrm>
              <a:off x="509" y="229"/>
              <a:ext cx="3188" cy="2024"/>
            </a:xfrm>
            <a:custGeom>
              <a:avLst/>
              <a:gdLst/>
              <a:ahLst/>
              <a:cxnLst>
                <a:cxn ang="0">
                  <a:pos x="871" y="1423"/>
                </a:cxn>
                <a:cxn ang="0">
                  <a:pos x="907" y="1393"/>
                </a:cxn>
                <a:cxn ang="0">
                  <a:pos x="991" y="1320"/>
                </a:cxn>
                <a:cxn ang="0">
                  <a:pos x="1033" y="1297"/>
                </a:cxn>
                <a:cxn ang="0">
                  <a:pos x="1086" y="1249"/>
                </a:cxn>
                <a:cxn ang="0">
                  <a:pos x="1123" y="1219"/>
                </a:cxn>
                <a:cxn ang="0">
                  <a:pos x="1057" y="1153"/>
                </a:cxn>
                <a:cxn ang="0">
                  <a:pos x="877" y="1021"/>
                </a:cxn>
                <a:cxn ang="0">
                  <a:pos x="655" y="907"/>
                </a:cxn>
                <a:cxn ang="0">
                  <a:pos x="655" y="846"/>
                </a:cxn>
                <a:cxn ang="0">
                  <a:pos x="643" y="708"/>
                </a:cxn>
                <a:cxn ang="0">
                  <a:pos x="552" y="642"/>
                </a:cxn>
                <a:cxn ang="0">
                  <a:pos x="510" y="570"/>
                </a:cxn>
                <a:cxn ang="0">
                  <a:pos x="637" y="564"/>
                </a:cxn>
                <a:cxn ang="0">
                  <a:pos x="763" y="570"/>
                </a:cxn>
                <a:cxn ang="0">
                  <a:pos x="1091" y="850"/>
                </a:cxn>
                <a:cxn ang="0">
                  <a:pos x="1009" y="566"/>
                </a:cxn>
                <a:cxn ang="0">
                  <a:pos x="1054" y="265"/>
                </a:cxn>
                <a:cxn ang="0">
                  <a:pos x="1249" y="0"/>
                </a:cxn>
                <a:cxn ang="0">
                  <a:pos x="1466" y="292"/>
                </a:cxn>
                <a:cxn ang="0">
                  <a:pos x="1475" y="548"/>
                </a:cxn>
                <a:cxn ang="0">
                  <a:pos x="1567" y="630"/>
                </a:cxn>
                <a:cxn ang="0">
                  <a:pos x="1795" y="365"/>
                </a:cxn>
                <a:cxn ang="0">
                  <a:pos x="2245" y="150"/>
                </a:cxn>
                <a:cxn ang="0">
                  <a:pos x="2618" y="180"/>
                </a:cxn>
                <a:cxn ang="0">
                  <a:pos x="3050" y="150"/>
                </a:cxn>
                <a:cxn ang="0">
                  <a:pos x="3140" y="210"/>
                </a:cxn>
                <a:cxn ang="0">
                  <a:pos x="2990" y="210"/>
                </a:cxn>
                <a:cxn ang="0">
                  <a:pos x="2834" y="377"/>
                </a:cxn>
                <a:cxn ang="0">
                  <a:pos x="2702" y="648"/>
                </a:cxn>
                <a:cxn ang="0">
                  <a:pos x="2582" y="828"/>
                </a:cxn>
                <a:cxn ang="0">
                  <a:pos x="2234" y="1009"/>
                </a:cxn>
                <a:cxn ang="0">
                  <a:pos x="1963" y="1075"/>
                </a:cxn>
                <a:cxn ang="0">
                  <a:pos x="2257" y="1111"/>
                </a:cxn>
                <a:cxn ang="0">
                  <a:pos x="2600" y="1207"/>
                </a:cxn>
                <a:cxn ang="0">
                  <a:pos x="2894" y="1441"/>
                </a:cxn>
                <a:cxn ang="0">
                  <a:pos x="3122" y="1555"/>
                </a:cxn>
                <a:cxn ang="0">
                  <a:pos x="3032" y="1585"/>
                </a:cxn>
                <a:cxn ang="0">
                  <a:pos x="3008" y="1591"/>
                </a:cxn>
                <a:cxn ang="0">
                  <a:pos x="2960" y="1597"/>
                </a:cxn>
                <a:cxn ang="0">
                  <a:pos x="2882" y="1609"/>
                </a:cxn>
                <a:cxn ang="0">
                  <a:pos x="2846" y="1609"/>
                </a:cxn>
                <a:cxn ang="0">
                  <a:pos x="2774" y="1615"/>
                </a:cxn>
                <a:cxn ang="0">
                  <a:pos x="2726" y="1621"/>
                </a:cxn>
                <a:cxn ang="0">
                  <a:pos x="2708" y="1621"/>
                </a:cxn>
                <a:cxn ang="0">
                  <a:pos x="2594" y="1657"/>
                </a:cxn>
                <a:cxn ang="0">
                  <a:pos x="2533" y="1663"/>
                </a:cxn>
                <a:cxn ang="0">
                  <a:pos x="2444" y="1675"/>
                </a:cxn>
                <a:cxn ang="0">
                  <a:pos x="2378" y="1687"/>
                </a:cxn>
                <a:cxn ang="0">
                  <a:pos x="2360" y="1705"/>
                </a:cxn>
                <a:cxn ang="0">
                  <a:pos x="2305" y="1687"/>
                </a:cxn>
                <a:cxn ang="0">
                  <a:pos x="2263" y="1663"/>
                </a:cxn>
                <a:cxn ang="0">
                  <a:pos x="2017" y="1585"/>
                </a:cxn>
                <a:cxn ang="0">
                  <a:pos x="1711" y="1453"/>
                </a:cxn>
                <a:cxn ang="0">
                  <a:pos x="1880" y="1844"/>
                </a:cxn>
                <a:cxn ang="0">
                  <a:pos x="1771" y="1922"/>
                </a:cxn>
                <a:cxn ang="0">
                  <a:pos x="1531" y="1753"/>
                </a:cxn>
                <a:cxn ang="0">
                  <a:pos x="1411" y="1477"/>
                </a:cxn>
                <a:cxn ang="0">
                  <a:pos x="1219" y="1291"/>
                </a:cxn>
                <a:cxn ang="0">
                  <a:pos x="127" y="2006"/>
                </a:cxn>
                <a:cxn ang="0">
                  <a:pos x="865" y="1429"/>
                </a:cxn>
              </a:cxnLst>
              <a:rect l="0" t="0" r="0" b="0"/>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close/>
                </a:path>
              </a:pathLst>
            </a:custGeom>
            <a:gradFill rotWithShape="0">
              <a:gsLst>
                <a:gs pos="0">
                  <a:schemeClr val="bg2">
                    <a:alpha val="100000"/>
                  </a:schemeClr>
                </a:gs>
                <a:gs pos="100000">
                  <a:schemeClr val="bg1">
                    <a:alpha val="100000"/>
                  </a:schemeClr>
                </a:gs>
              </a:gsLst>
              <a:lin ang="2700000" scaled="1"/>
              <a:tileRect/>
            </a:gradFill>
            <a:ln w="9525">
              <a:noFill/>
            </a:ln>
          </p:spPr>
          <p:txBody>
            <a:bodyPr/>
            <a:lstStyle/>
            <a:p>
              <a:endParaRPr lang="en-US"/>
            </a:p>
          </p:txBody>
        </p:sp>
        <p:sp>
          <p:nvSpPr>
            <p:cNvPr id="2071" name="Freeform 18"/>
            <p:cNvSpPr/>
            <p:nvPr/>
          </p:nvSpPr>
          <p:spPr>
            <a:xfrm>
              <a:off x="1344" y="293"/>
              <a:ext cx="2144" cy="1787"/>
            </a:xfrm>
            <a:custGeom>
              <a:avLst/>
              <a:gdLst/>
              <a:ahLst/>
              <a:cxnLst>
                <a:cxn ang="0">
                  <a:pos x="318" y="1078"/>
                </a:cxn>
                <a:cxn ang="0">
                  <a:pos x="217" y="928"/>
                </a:cxn>
                <a:cxn ang="0">
                  <a:pos x="102" y="808"/>
                </a:cxn>
                <a:cxn ang="0">
                  <a:pos x="36" y="742"/>
                </a:cxn>
                <a:cxn ang="0">
                  <a:pos x="0" y="700"/>
                </a:cxn>
                <a:cxn ang="0">
                  <a:pos x="270" y="958"/>
                </a:cxn>
                <a:cxn ang="0">
                  <a:pos x="294" y="1006"/>
                </a:cxn>
                <a:cxn ang="0">
                  <a:pos x="367" y="670"/>
                </a:cxn>
                <a:cxn ang="0">
                  <a:pos x="379" y="411"/>
                </a:cxn>
                <a:cxn ang="0">
                  <a:pos x="347" y="118"/>
                </a:cxn>
                <a:cxn ang="0">
                  <a:pos x="393" y="0"/>
                </a:cxn>
                <a:cxn ang="0">
                  <a:pos x="397" y="357"/>
                </a:cxn>
                <a:cxn ang="0">
                  <a:pos x="421" y="609"/>
                </a:cxn>
                <a:cxn ang="0">
                  <a:pos x="385" y="826"/>
                </a:cxn>
                <a:cxn ang="0">
                  <a:pos x="385" y="1036"/>
                </a:cxn>
                <a:cxn ang="0">
                  <a:pos x="877" y="784"/>
                </a:cxn>
                <a:cxn ang="0">
                  <a:pos x="1309" y="555"/>
                </a:cxn>
                <a:cxn ang="0">
                  <a:pos x="1802" y="249"/>
                </a:cxn>
                <a:cxn ang="0">
                  <a:pos x="2096" y="69"/>
                </a:cxn>
                <a:cxn ang="0">
                  <a:pos x="1814" y="279"/>
                </a:cxn>
                <a:cxn ang="0">
                  <a:pos x="1453" y="501"/>
                </a:cxn>
                <a:cxn ang="0">
                  <a:pos x="1123" y="700"/>
                </a:cxn>
                <a:cxn ang="0">
                  <a:pos x="739" y="898"/>
                </a:cxn>
                <a:cxn ang="0">
                  <a:pos x="463" y="1084"/>
                </a:cxn>
                <a:cxn ang="0">
                  <a:pos x="817" y="1193"/>
                </a:cxn>
                <a:cxn ang="0">
                  <a:pos x="1285" y="1187"/>
                </a:cxn>
                <a:cxn ang="0">
                  <a:pos x="1916" y="1396"/>
                </a:cxn>
                <a:cxn ang="0">
                  <a:pos x="2144" y="1420"/>
                </a:cxn>
                <a:cxn ang="0">
                  <a:pos x="1814" y="1408"/>
                </a:cxn>
                <a:cxn ang="0">
                  <a:pos x="1435" y="1288"/>
                </a:cxn>
                <a:cxn ang="0">
                  <a:pos x="1219" y="1229"/>
                </a:cxn>
                <a:cxn ang="0">
                  <a:pos x="799" y="1223"/>
                </a:cxn>
                <a:cxn ang="0">
                  <a:pos x="505" y="1145"/>
                </a:cxn>
                <a:cxn ang="0">
                  <a:pos x="733" y="1378"/>
                </a:cxn>
                <a:cxn ang="0">
                  <a:pos x="877" y="1619"/>
                </a:cxn>
                <a:cxn ang="0">
                  <a:pos x="1009" y="1787"/>
                </a:cxn>
                <a:cxn ang="0">
                  <a:pos x="817" y="1607"/>
                </a:cxn>
                <a:cxn ang="0">
                  <a:pos x="673" y="1372"/>
                </a:cxn>
                <a:cxn ang="0">
                  <a:pos x="415" y="1109"/>
                </a:cxn>
                <a:cxn ang="0">
                  <a:pos x="318" y="1078"/>
                </a:cxn>
                <a:cxn ang="0">
                  <a:pos x="318" y="1078"/>
                </a:cxn>
              </a:cxnLst>
              <a:rect l="0" t="0" r="0" b="0"/>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close/>
                </a:path>
              </a:pathLst>
            </a:custGeom>
            <a:gradFill rotWithShape="0">
              <a:gsLst>
                <a:gs pos="0">
                  <a:schemeClr val="accent2">
                    <a:alpha val="100000"/>
                  </a:schemeClr>
                </a:gs>
                <a:gs pos="100000">
                  <a:schemeClr val="bg1">
                    <a:alpha val="100000"/>
                  </a:schemeClr>
                </a:gs>
              </a:gsLst>
              <a:lin ang="5400000" scaled="1"/>
              <a:tileRect/>
            </a:gradFill>
            <a:ln w="9525">
              <a:noFill/>
            </a:ln>
          </p:spPr>
          <p:txBody>
            <a:bodyPr/>
            <a:lstStyle/>
            <a:p>
              <a:endParaRPr lang="en-US"/>
            </a:p>
          </p:txBody>
        </p:sp>
        <p:sp>
          <p:nvSpPr>
            <p:cNvPr id="43" name="Freeform 19"/>
            <p:cNvSpPr/>
            <p:nvPr/>
          </p:nvSpPr>
          <p:spPr bwMode="hidden">
            <a:xfrm>
              <a:off x="2932" y="1728"/>
              <a:ext cx="2828" cy="2366"/>
            </a:xfrm>
            <a:custGeom>
              <a:avLst/>
              <a:gdLst>
                <a:gd name="T0" fmla="*/ 1814 w 2828"/>
                <a:gd name="T1" fmla="*/ 606 h 2366"/>
                <a:gd name="T2" fmla="*/ 1615 w 2828"/>
                <a:gd name="T3" fmla="*/ 252 h 2366"/>
                <a:gd name="T4" fmla="*/ 1345 w 2828"/>
                <a:gd name="T5" fmla="*/ 132 h 2366"/>
                <a:gd name="T6" fmla="*/ 1381 w 2828"/>
                <a:gd name="T7" fmla="*/ 492 h 2366"/>
                <a:gd name="T8" fmla="*/ 955 w 2828"/>
                <a:gd name="T9" fmla="*/ 221 h 2366"/>
                <a:gd name="T10" fmla="*/ 877 w 2828"/>
                <a:gd name="T11" fmla="*/ 161 h 2366"/>
                <a:gd name="T12" fmla="*/ 841 w 2828"/>
                <a:gd name="T13" fmla="*/ 167 h 2366"/>
                <a:gd name="T14" fmla="*/ 720 w 2828"/>
                <a:gd name="T15" fmla="*/ 161 h 2366"/>
                <a:gd name="T16" fmla="*/ 613 w 2828"/>
                <a:gd name="T17" fmla="*/ 144 h 2366"/>
                <a:gd name="T18" fmla="*/ 492 w 2828"/>
                <a:gd name="T19" fmla="*/ 161 h 2366"/>
                <a:gd name="T20" fmla="*/ 432 w 2828"/>
                <a:gd name="T21" fmla="*/ 150 h 2366"/>
                <a:gd name="T22" fmla="*/ 342 w 2828"/>
                <a:gd name="T23" fmla="*/ 138 h 2366"/>
                <a:gd name="T24" fmla="*/ 246 w 2828"/>
                <a:gd name="T25" fmla="*/ 126 h 2366"/>
                <a:gd name="T26" fmla="*/ 174 w 2828"/>
                <a:gd name="T27" fmla="*/ 114 h 2366"/>
                <a:gd name="T28" fmla="*/ 216 w 2828"/>
                <a:gd name="T29" fmla="*/ 240 h 2366"/>
                <a:gd name="T30" fmla="*/ 607 w 2828"/>
                <a:gd name="T31" fmla="*/ 588 h 2366"/>
                <a:gd name="T32" fmla="*/ 1177 w 2828"/>
                <a:gd name="T33" fmla="*/ 817 h 2366"/>
                <a:gd name="T34" fmla="*/ 972 w 2828"/>
                <a:gd name="T35" fmla="*/ 871 h 2366"/>
                <a:gd name="T36" fmla="*/ 492 w 2828"/>
                <a:gd name="T37" fmla="*/ 1111 h 2366"/>
                <a:gd name="T38" fmla="*/ 276 w 2828"/>
                <a:gd name="T39" fmla="*/ 1441 h 2366"/>
                <a:gd name="T40" fmla="*/ 42 w 2828"/>
                <a:gd name="T41" fmla="*/ 1441 h 2366"/>
                <a:gd name="T42" fmla="*/ 367 w 2828"/>
                <a:gd name="T43" fmla="*/ 1585 h 2366"/>
                <a:gd name="T44" fmla="*/ 949 w 2828"/>
                <a:gd name="T45" fmla="*/ 1712 h 2366"/>
                <a:gd name="T46" fmla="*/ 1519 w 2828"/>
                <a:gd name="T47" fmla="*/ 1537 h 2366"/>
                <a:gd name="T48" fmla="*/ 1735 w 2828"/>
                <a:gd name="T49" fmla="*/ 1513 h 2366"/>
                <a:gd name="T50" fmla="*/ 1723 w 2828"/>
                <a:gd name="T51" fmla="*/ 1802 h 2366"/>
                <a:gd name="T52" fmla="*/ 2042 w 2828"/>
                <a:gd name="T53" fmla="*/ 2229 h 2366"/>
                <a:gd name="T54" fmla="*/ 2191 w 2828"/>
                <a:gd name="T55" fmla="*/ 2133 h 2366"/>
                <a:gd name="T56" fmla="*/ 2270 w 2828"/>
                <a:gd name="T57" fmla="*/ 1970 h 2366"/>
                <a:gd name="T58" fmla="*/ 2233 w 2828"/>
                <a:gd name="T59" fmla="*/ 1573 h 2366"/>
                <a:gd name="T60" fmla="*/ 2294 w 2828"/>
                <a:gd name="T61" fmla="*/ 1483 h 2366"/>
                <a:gd name="T62" fmla="*/ 2588 w 2828"/>
                <a:gd name="T63" fmla="*/ 1688 h 2366"/>
                <a:gd name="T64" fmla="*/ 2695 w 2828"/>
                <a:gd name="T65" fmla="*/ 1682 h 2366"/>
                <a:gd name="T66" fmla="*/ 2588 w 2828"/>
                <a:gd name="T67" fmla="*/ 1543 h 2366"/>
                <a:gd name="T68" fmla="*/ 2510 w 2828"/>
                <a:gd name="T69" fmla="*/ 1357 h 2366"/>
                <a:gd name="T70" fmla="*/ 2354 w 2828"/>
                <a:gd name="T71" fmla="*/ 1184 h 2366"/>
                <a:gd name="T72" fmla="*/ 2102 w 2828"/>
                <a:gd name="T73" fmla="*/ 931 h 2366"/>
                <a:gd name="T74" fmla="*/ 2137 w 2828"/>
                <a:gd name="T75" fmla="*/ 907 h 2366"/>
                <a:gd name="T76" fmla="*/ 2215 w 2828"/>
                <a:gd name="T77" fmla="*/ 871 h 2366"/>
                <a:gd name="T78" fmla="*/ 2324 w 2828"/>
                <a:gd name="T79" fmla="*/ 817 h 2366"/>
                <a:gd name="T80" fmla="*/ 2372 w 2828"/>
                <a:gd name="T81" fmla="*/ 787 h 2366"/>
                <a:gd name="T82" fmla="*/ 2078 w 2828"/>
                <a:gd name="T83" fmla="*/ 865 h 2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2000" b="1" i="1" u="none" strike="noStrike" kern="1200" cap="none" spc="0" normalizeH="0" baseline="0" noProof="0">
                <a:ln>
                  <a:noFill/>
                </a:ln>
                <a:solidFill>
                  <a:schemeClr val="tx1"/>
                </a:solidFill>
                <a:effectLst/>
                <a:uLnTx/>
                <a:uFillTx/>
                <a:latin typeface=".VnTime" panose="020B7200000000000000" pitchFamily="34" charset="0"/>
                <a:ea typeface="+mn-ea"/>
                <a:cs typeface="+mn-cs"/>
              </a:endParaRPr>
            </a:p>
          </p:txBody>
        </p:sp>
        <p:sp>
          <p:nvSpPr>
            <p:cNvPr id="2073" name="Freeform 20"/>
            <p:cNvSpPr/>
            <p:nvPr/>
          </p:nvSpPr>
          <p:spPr>
            <a:xfrm>
              <a:off x="3160" y="1860"/>
              <a:ext cx="2162" cy="1934"/>
            </a:xfrm>
            <a:custGeom>
              <a:avLst/>
              <a:gdLst/>
              <a:ahLst/>
              <a:cxnLst>
                <a:cxn ang="0">
                  <a:pos x="1890" y="863"/>
                </a:cxn>
                <a:cxn ang="0">
                  <a:pos x="1985" y="1031"/>
                </a:cxn>
                <a:cxn ang="0">
                  <a:pos x="2105" y="1180"/>
                </a:cxn>
                <a:cxn ang="0">
                  <a:pos x="2171" y="1264"/>
                </a:cxn>
                <a:cxn ang="0">
                  <a:pos x="2207" y="1312"/>
                </a:cxn>
                <a:cxn ang="0">
                  <a:pos x="1937" y="989"/>
                </a:cxn>
                <a:cxn ang="0">
                  <a:pos x="1908" y="941"/>
                </a:cxn>
                <a:cxn ang="0">
                  <a:pos x="1828" y="1258"/>
                </a:cxn>
                <a:cxn ang="0">
                  <a:pos x="1814" y="1504"/>
                </a:cxn>
                <a:cxn ang="0">
                  <a:pos x="1866" y="1930"/>
                </a:cxn>
                <a:cxn ang="0">
                  <a:pos x="1835" y="1954"/>
                </a:cxn>
                <a:cxn ang="0">
                  <a:pos x="1788" y="1552"/>
                </a:cxn>
                <a:cxn ang="0">
                  <a:pos x="1770" y="1306"/>
                </a:cxn>
                <a:cxn ang="0">
                  <a:pos x="1807" y="1097"/>
                </a:cxn>
                <a:cxn ang="0">
                  <a:pos x="1814" y="887"/>
                </a:cxn>
                <a:cxn ang="0">
                  <a:pos x="1298" y="1019"/>
                </a:cxn>
                <a:cxn ang="0">
                  <a:pos x="844" y="1144"/>
                </a:cxn>
                <a:cxn ang="0">
                  <a:pos x="329" y="1330"/>
                </a:cxn>
                <a:cxn ang="0">
                  <a:pos x="18" y="1438"/>
                </a:cxn>
                <a:cxn ang="0">
                  <a:pos x="317" y="1300"/>
                </a:cxn>
                <a:cxn ang="0">
                  <a:pos x="700" y="1156"/>
                </a:cxn>
                <a:cxn ang="0">
                  <a:pos x="1046" y="1049"/>
                </a:cxn>
                <a:cxn ang="0">
                  <a:pos x="1447" y="941"/>
                </a:cxn>
                <a:cxn ang="0">
                  <a:pos x="1734" y="827"/>
                </a:cxn>
                <a:cxn ang="0">
                  <a:pos x="1369" y="629"/>
                </a:cxn>
                <a:cxn ang="0">
                  <a:pos x="885" y="521"/>
                </a:cxn>
                <a:cxn ang="0">
                  <a:pos x="233" y="161"/>
                </a:cxn>
                <a:cxn ang="0">
                  <a:pos x="0" y="83"/>
                </a:cxn>
                <a:cxn ang="0">
                  <a:pos x="335" y="179"/>
                </a:cxn>
                <a:cxn ang="0">
                  <a:pos x="730" y="389"/>
                </a:cxn>
                <a:cxn ang="0">
                  <a:pos x="957" y="497"/>
                </a:cxn>
                <a:cxn ang="0">
                  <a:pos x="1387" y="599"/>
                </a:cxn>
                <a:cxn ang="0">
                  <a:pos x="1692" y="755"/>
                </a:cxn>
                <a:cxn ang="0">
                  <a:pos x="1459" y="467"/>
                </a:cxn>
                <a:cxn ang="0">
                  <a:pos x="1316" y="191"/>
                </a:cxn>
                <a:cxn ang="0">
                  <a:pos x="1184" y="0"/>
                </a:cxn>
                <a:cxn ang="0">
                  <a:pos x="1375" y="215"/>
                </a:cxn>
                <a:cxn ang="0">
                  <a:pos x="1525" y="491"/>
                </a:cxn>
                <a:cxn ang="0">
                  <a:pos x="1788" y="815"/>
                </a:cxn>
                <a:cxn ang="0">
                  <a:pos x="1890" y="863"/>
                </a:cxn>
                <a:cxn ang="0">
                  <a:pos x="1890" y="863"/>
                </a:cxn>
              </a:cxnLst>
              <a:rect l="0" t="0" r="0" b="0"/>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close/>
                </a:path>
              </a:pathLst>
            </a:custGeom>
            <a:gradFill rotWithShape="0">
              <a:gsLst>
                <a:gs pos="0">
                  <a:schemeClr val="accent2">
                    <a:alpha val="100000"/>
                  </a:schemeClr>
                </a:gs>
                <a:gs pos="100000">
                  <a:schemeClr val="bg1">
                    <a:alpha val="100000"/>
                  </a:schemeClr>
                </a:gs>
              </a:gsLst>
              <a:lin ang="5400000" scaled="1"/>
              <a:tileRect/>
            </a:gradFill>
            <a:ln w="9525">
              <a:noFill/>
            </a:ln>
          </p:spPr>
          <p:txBody>
            <a:bodyPr/>
            <a:lstStyle/>
            <a:p>
              <a:endParaRPr lang="en-US"/>
            </a:p>
          </p:txBody>
        </p:sp>
      </p:grpSp>
      <p:sp>
        <p:nvSpPr>
          <p:cNvPr id="80917" name="Rectangle 21"/>
          <p:cNvSpPr>
            <a:spLocks noGrp="1" noChangeArrowheads="1"/>
          </p:cNvSpPr>
          <p:nvPr>
            <p:ph type="ctrTitle" sz="quarter"/>
          </p:nvPr>
        </p:nvSpPr>
        <p:spPr>
          <a:xfrm>
            <a:off x="685800" y="1828800"/>
            <a:ext cx="7772400" cy="1736725"/>
          </a:xfrm>
        </p:spPr>
        <p:txBody>
          <a:bodyPr/>
          <a:lstStyle>
            <a:lvl1pPr>
              <a:defRPr sz="5400"/>
            </a:lvl1pPr>
          </a:lstStyle>
          <a:p>
            <a:pPr lvl="0"/>
            <a:r>
              <a:rPr lang="en-US" altLang="en-US" noProof="0" smtClean="0"/>
              <a:t>Click to edit Master title style</a:t>
            </a:r>
          </a:p>
        </p:txBody>
      </p:sp>
      <p:sp>
        <p:nvSpPr>
          <p:cNvPr id="80918" name="Rectangle 22"/>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en-US" altLang="en-US" noProof="0" smtClean="0"/>
              <a:t>Click to edit Master subtitle style</a:t>
            </a:r>
          </a:p>
        </p:txBody>
      </p:sp>
      <p:sp>
        <p:nvSpPr>
          <p:cNvPr id="45" name="Rectangle 23"/>
          <p:cNvSpPr>
            <a:spLocks noGrp="1" noChangeArrowheads="1"/>
          </p:cNvSpPr>
          <p:nvPr>
            <p:ph type="dt" sz="quarter" idx="2"/>
          </p:nvPr>
        </p:nvSpPr>
        <p:spPr bwMode="auto">
          <a:xfrm>
            <a:off x="457200" y="6248400"/>
            <a:ext cx="21336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46" name="Rectangle 24"/>
          <p:cNvSpPr>
            <a:spLocks noGrp="1" noChangeArrowheads="1"/>
          </p:cNvSpPr>
          <p:nvPr>
            <p:ph type="ftr" sz="quarter" idx="3"/>
          </p:nvPr>
        </p:nvSpPr>
        <p:spPr bwMode="auto">
          <a:xfrm>
            <a:off x="3124200" y="6248400"/>
            <a:ext cx="28956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47" name="Rectangle 25"/>
          <p:cNvSpPr>
            <a:spLocks noGrp="1" noChangeArrowheads="1"/>
          </p:cNvSpPr>
          <p:nvPr>
            <p:ph type="sldNum" sz="quarter" idx="4"/>
          </p:nvPr>
        </p:nvSpPr>
        <p:spPr bwMode="auto">
          <a:xfrm>
            <a:off x="6553200" y="6248400"/>
            <a:ext cx="21336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1B12B95B-2302-48B1-96BF-D2E34D9E22A5}" type="slidenum">
              <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rPr>
              <a:t>‹#›</a:t>
            </a:fld>
            <a:endPar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53B75D3-FFEE-4993-900D-9232C7D48D8E}" type="slidenum">
              <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rPr>
              <a:t>‹#›</a:t>
            </a:fld>
            <a:endPar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53B75D3-FFEE-4993-900D-9232C7D48D8E}" type="slidenum">
              <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rPr>
              <a:t>‹#›</a:t>
            </a:fld>
            <a:endPar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bg>
      <p:bgPr>
        <a:gradFill rotWithShape="0">
          <a:gsLst>
            <a:gs pos="0">
              <a:schemeClr val="bg2"/>
            </a:gs>
            <a:gs pos="100000">
              <a:schemeClr val="bg1"/>
            </a:gs>
          </a:gsLst>
          <a:lin ang="5400000" scaled="1"/>
          <a:tileRect/>
        </a:gradFill>
        <a:effectLst/>
      </p:bgPr>
    </p:bg>
    <p:spTree>
      <p:nvGrpSpPr>
        <p:cNvPr id="1" name=""/>
        <p:cNvGrpSpPr/>
        <p:nvPr/>
      </p:nvGrpSpPr>
      <p:grpSpPr>
        <a:xfrm>
          <a:off x="0" y="0"/>
          <a:ext cx="0" cy="0"/>
          <a:chOff x="0" y="0"/>
          <a:chExt cx="0" cy="0"/>
        </a:xfrm>
      </p:grpSpPr>
      <p:sp>
        <p:nvSpPr>
          <p:cNvPr id="2" name="Content Placeholder 1"/>
          <p:cNvSpPr>
            <a:spLocks noGrp="1"/>
          </p:cNvSpPr>
          <p:nvPr>
            <p:ph/>
          </p:nvPr>
        </p:nvSpPr>
        <p:spPr>
          <a:xfrm>
            <a:off x="1150938" y="214313"/>
            <a:ext cx="7804150" cy="591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Date Placeholder 2"/>
          <p:cNvSpPr>
            <a:spLocks noGrp="1"/>
          </p:cNvSpPr>
          <p:nvPr>
            <p:ph type="dt" sz="half" idx="2"/>
          </p:nvPr>
        </p:nvSpPr>
        <p:spPr bwMode="auto">
          <a:xfrm>
            <a:off x="1162050" y="6243638"/>
            <a:ext cx="19050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27" name="Footer Placeholder 3"/>
          <p:cNvSpPr>
            <a:spLocks noGrp="1"/>
          </p:cNvSpPr>
          <p:nvPr>
            <p:ph type="ftr" sz="quarter" idx="3"/>
          </p:nvPr>
        </p:nvSpPr>
        <p:spPr bwMode="auto">
          <a:xfrm>
            <a:off x="3657600" y="6243638"/>
            <a:ext cx="28956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28" name="Slide Number Placeholder 4"/>
          <p:cNvSpPr>
            <a:spLocks noGrp="1"/>
          </p:cNvSpPr>
          <p:nvPr>
            <p:ph type="sldNum" sz="quarter" idx="4"/>
          </p:nvPr>
        </p:nvSpPr>
        <p:spPr bwMode="auto">
          <a:xfrm>
            <a:off x="7042150" y="6243638"/>
            <a:ext cx="19050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18E1731-8A9D-4CDE-9DAF-553C4CB87D34}" type="slidenum">
              <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rPr>
              <a:t>‹#›</a:t>
            </a:fld>
            <a:endPar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bg>
      <p:bgPr>
        <a:gradFill rotWithShape="0">
          <a:gsLst>
            <a:gs pos="0">
              <a:schemeClr val="bg2"/>
            </a:gs>
            <a:gs pos="100000">
              <a:schemeClr val="bg1"/>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0725"/>
          </a:xfrm>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
                <a:schemeClr val="hlink"/>
              </a:buClr>
              <a:buSzPct val="60000"/>
              <a:buFont typeface="Wingdings" panose="05000000000000000000" pitchFamily="2" charset="2"/>
              <a:buChar char="n"/>
              <a:defRPr/>
            </a:pPr>
            <a:endParaRPr kumimoji="0" lang="en-US" sz="32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26" name="Date Placeholder 3"/>
          <p:cNvSpPr>
            <a:spLocks noGrp="1"/>
          </p:cNvSpPr>
          <p:nvPr>
            <p:ph type="dt" sz="half" idx="2"/>
          </p:nvPr>
        </p:nvSpPr>
        <p:spPr bwMode="auto">
          <a:xfrm>
            <a:off x="457200" y="6243638"/>
            <a:ext cx="21336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27" name="Footer Placeholder 4"/>
          <p:cNvSpPr>
            <a:spLocks noGrp="1"/>
          </p:cNvSpPr>
          <p:nvPr>
            <p:ph type="ftr" sz="quarter" idx="3"/>
          </p:nvPr>
        </p:nvSpPr>
        <p:spPr bwMode="auto">
          <a:xfrm>
            <a:off x="3124200" y="6248400"/>
            <a:ext cx="28956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28" name="Slide Number Placeholder 5"/>
          <p:cNvSpPr>
            <a:spLocks noGrp="1"/>
          </p:cNvSpPr>
          <p:nvPr>
            <p:ph type="sldNum" sz="quarter" idx="4"/>
          </p:nvPr>
        </p:nvSpPr>
        <p:spPr bwMode="auto">
          <a:xfrm>
            <a:off x="6553200" y="6243638"/>
            <a:ext cx="21336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4C5DB0DC-EDDE-4577-8957-85A9A32DAE14}" type="slidenum">
              <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rPr>
              <a:t>‹#›</a:t>
            </a:fld>
            <a:endPar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53B75D3-FFEE-4993-900D-9232C7D48D8E}" type="slidenum">
              <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rPr>
              <a:t>‹#›</a:t>
            </a:fld>
            <a:endPar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53B75D3-FFEE-4993-900D-9232C7D48D8E}" type="slidenum">
              <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rPr>
              <a:t>‹#›</a:t>
            </a:fld>
            <a:endPar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53B75D3-FFEE-4993-900D-9232C7D48D8E}" type="slidenum">
              <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rPr>
              <a:t>‹#›</a:t>
            </a:fld>
            <a:endPar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53B75D3-FFEE-4993-900D-9232C7D48D8E}" type="slidenum">
              <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rPr>
              <a:t>‹#›</a:t>
            </a:fld>
            <a:endPar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53B75D3-FFEE-4993-900D-9232C7D48D8E}" type="slidenum">
              <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rPr>
              <a:t>‹#›</a:t>
            </a:fld>
            <a:endPar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53B75D3-FFEE-4993-900D-9232C7D48D8E}" type="slidenum">
              <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rPr>
              <a:t>‹#›</a:t>
            </a:fld>
            <a:endPar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53B75D3-FFEE-4993-900D-9232C7D48D8E}" type="slidenum">
              <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rPr>
              <a:t>‹#›</a:t>
            </a:fld>
            <a:endPar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hlink"/>
              </a:buClr>
              <a:buSzPct val="60000"/>
              <a:buFont typeface="Wingdings" panose="05000000000000000000" pitchFamily="2" charset="2"/>
              <a:buNone/>
              <a:defRPr/>
            </a:pPr>
            <a:endParaRPr kumimoji="0" lang="en-US" sz="32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53B75D3-FFEE-4993-900D-9232C7D48D8E}" type="slidenum">
              <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rPr>
              <a:t>‹#›</a:t>
            </a:fld>
            <a:endPar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5400000" scaled="1"/>
          <a:tileRect/>
        </a:gradFill>
        <a:effectLst/>
      </p:bgPr>
    </p:bg>
    <p:spTree>
      <p:nvGrpSpPr>
        <p:cNvPr id="1" name=""/>
        <p:cNvGrpSpPr/>
        <p:nvPr/>
      </p:nvGrpSpPr>
      <p:grpSpPr>
        <a:xfrm>
          <a:off x="0" y="0"/>
          <a:ext cx="0" cy="0"/>
          <a:chOff x="0" y="0"/>
          <a:chExt cx="0" cy="0"/>
        </a:xfrm>
      </p:grpSpPr>
      <p:grpSp>
        <p:nvGrpSpPr>
          <p:cNvPr id="1026" name="Group 2"/>
          <p:cNvGrpSpPr/>
          <p:nvPr/>
        </p:nvGrpSpPr>
        <p:grpSpPr>
          <a:xfrm>
            <a:off x="0" y="0"/>
            <a:ext cx="9144000" cy="6934200"/>
            <a:chOff x="0" y="0"/>
            <a:chExt cx="5760" cy="4368"/>
          </a:xfrm>
        </p:grpSpPr>
        <p:sp>
          <p:nvSpPr>
            <p:cNvPr id="79875" name="Freeform 3"/>
            <p:cNvSpPr/>
            <p:nvPr/>
          </p:nvSpPr>
          <p:spPr bwMode="hidden">
            <a:xfrm>
              <a:off x="0" y="2208"/>
              <a:ext cx="2515" cy="1970"/>
            </a:xfrm>
            <a:custGeom>
              <a:avLst/>
              <a:gdLst>
                <a:gd name="T0" fmla="*/ 744 w 2515"/>
                <a:gd name="T1" fmla="*/ 1669 h 1970"/>
                <a:gd name="T2" fmla="*/ 852 w 2515"/>
                <a:gd name="T3" fmla="*/ 1400 h 1970"/>
                <a:gd name="T4" fmla="*/ 876 w 2515"/>
                <a:gd name="T5" fmla="*/ 1171 h 1970"/>
                <a:gd name="T6" fmla="*/ 979 w 2515"/>
                <a:gd name="T7" fmla="*/ 1370 h 1970"/>
                <a:gd name="T8" fmla="*/ 1231 w 2515"/>
                <a:gd name="T9" fmla="*/ 1621 h 1970"/>
                <a:gd name="T10" fmla="*/ 1471 w 2515"/>
                <a:gd name="T11" fmla="*/ 1693 h 1970"/>
                <a:gd name="T12" fmla="*/ 1819 w 2515"/>
                <a:gd name="T13" fmla="*/ 1678 h 1970"/>
                <a:gd name="T14" fmla="*/ 1893 w 2515"/>
                <a:gd name="T15" fmla="*/ 1513 h 1970"/>
                <a:gd name="T16" fmla="*/ 1874 w 2515"/>
                <a:gd name="T17" fmla="*/ 1285 h 1970"/>
                <a:gd name="T18" fmla="*/ 1783 w 2515"/>
                <a:gd name="T19" fmla="*/ 967 h 1970"/>
                <a:gd name="T20" fmla="*/ 1289 w 2515"/>
                <a:gd name="T21" fmla="*/ 873 h 1970"/>
                <a:gd name="T22" fmla="*/ 1549 w 2515"/>
                <a:gd name="T23" fmla="*/ 745 h 1970"/>
                <a:gd name="T24" fmla="*/ 1753 w 2515"/>
                <a:gd name="T25" fmla="*/ 732 h 1970"/>
                <a:gd name="T26" fmla="*/ 2107 w 2515"/>
                <a:gd name="T27" fmla="*/ 618 h 1970"/>
                <a:gd name="T28" fmla="*/ 2377 w 2515"/>
                <a:gd name="T29" fmla="*/ 438 h 1970"/>
                <a:gd name="T30" fmla="*/ 2420 w 2515"/>
                <a:gd name="T31" fmla="*/ 343 h 1970"/>
                <a:gd name="T32" fmla="*/ 2077 w 2515"/>
                <a:gd name="T33" fmla="*/ 331 h 1970"/>
                <a:gd name="T34" fmla="*/ 1951 w 2515"/>
                <a:gd name="T35" fmla="*/ 301 h 1970"/>
                <a:gd name="T36" fmla="*/ 1645 w 2515"/>
                <a:gd name="T37" fmla="*/ 289 h 1970"/>
                <a:gd name="T38" fmla="*/ 1297 w 2515"/>
                <a:gd name="T39" fmla="*/ 408 h 1970"/>
                <a:gd name="T40" fmla="*/ 1308 w 2515"/>
                <a:gd name="T41" fmla="*/ 337 h 1970"/>
                <a:gd name="T42" fmla="*/ 1453 w 2515"/>
                <a:gd name="T43" fmla="*/ 168 h 1970"/>
                <a:gd name="T44" fmla="*/ 1477 w 2515"/>
                <a:gd name="T45" fmla="*/ 36 h 1970"/>
                <a:gd name="T46" fmla="*/ 1417 w 2515"/>
                <a:gd name="T47" fmla="*/ 24 h 1970"/>
                <a:gd name="T48" fmla="*/ 1189 w 2515"/>
                <a:gd name="T49" fmla="*/ 102 h 1970"/>
                <a:gd name="T50" fmla="*/ 1026 w 2515"/>
                <a:gd name="T51" fmla="*/ 144 h 1970"/>
                <a:gd name="T52" fmla="*/ 889 w 2515"/>
                <a:gd name="T53" fmla="*/ 331 h 1970"/>
                <a:gd name="T54" fmla="*/ 726 w 2515"/>
                <a:gd name="T55" fmla="*/ 480 h 1970"/>
                <a:gd name="T56" fmla="*/ 643 w 2515"/>
                <a:gd name="T57" fmla="*/ 540 h 1970"/>
                <a:gd name="T58" fmla="*/ 600 w 2515"/>
                <a:gd name="T59" fmla="*/ 516 h 1970"/>
                <a:gd name="T60" fmla="*/ 552 w 2515"/>
                <a:gd name="T61" fmla="*/ 486 h 1970"/>
                <a:gd name="T62" fmla="*/ 528 w 2515"/>
                <a:gd name="T63" fmla="*/ 462 h 1970"/>
                <a:gd name="T64" fmla="*/ 474 w 2515"/>
                <a:gd name="T65" fmla="*/ 426 h 1970"/>
                <a:gd name="T66" fmla="*/ 415 w 2515"/>
                <a:gd name="T67" fmla="*/ 390 h 1970"/>
                <a:gd name="T68" fmla="*/ 366 w 2515"/>
                <a:gd name="T69" fmla="*/ 366 h 1970"/>
                <a:gd name="T70" fmla="*/ 192 w 2515"/>
                <a:gd name="T71" fmla="*/ 234 h 1970"/>
                <a:gd name="T72" fmla="*/ 570 w 2515"/>
                <a:gd name="T73" fmla="*/ 564 h 1970"/>
                <a:gd name="T74" fmla="*/ 444 w 2515"/>
                <a:gd name="T75" fmla="*/ 732 h 1970"/>
                <a:gd name="T76" fmla="*/ 318 w 2515"/>
                <a:gd name="T77" fmla="*/ 787 h 1970"/>
                <a:gd name="T78" fmla="*/ 127 w 2515"/>
                <a:gd name="T79" fmla="*/ 853 h 1970"/>
                <a:gd name="T80" fmla="*/ 0 w 2515"/>
                <a:gd name="T81" fmla="*/ 1165 h 1970"/>
                <a:gd name="T82" fmla="*/ 372 w 2515"/>
                <a:gd name="T83" fmla="*/ 1015 h 1970"/>
                <a:gd name="T84" fmla="*/ 222 w 2515"/>
                <a:gd name="T85" fmla="*/ 1262 h 1970"/>
                <a:gd name="T86" fmla="*/ 139 w 2515"/>
                <a:gd name="T87" fmla="*/ 1459 h 1970"/>
                <a:gd name="T88" fmla="*/ 102 w 2515"/>
                <a:gd name="T89" fmla="*/ 1495 h 1970"/>
                <a:gd name="T90" fmla="*/ 84 w 2515"/>
                <a:gd name="T91" fmla="*/ 1519 h 1970"/>
                <a:gd name="T92" fmla="*/ 96 w 2515"/>
                <a:gd name="T93" fmla="*/ 1537 h 1970"/>
                <a:gd name="T94" fmla="*/ 127 w 2515"/>
                <a:gd name="T95" fmla="*/ 1567 h 1970"/>
                <a:gd name="T96" fmla="*/ 145 w 2515"/>
                <a:gd name="T97" fmla="*/ 1633 h 1970"/>
                <a:gd name="T98" fmla="*/ 156 w 2515"/>
                <a:gd name="T99" fmla="*/ 1693 h 1970"/>
                <a:gd name="T100" fmla="*/ 162 w 2515"/>
                <a:gd name="T101" fmla="*/ 1723 h 1970"/>
                <a:gd name="T102" fmla="*/ 216 w 2515"/>
                <a:gd name="T103" fmla="*/ 1802 h 1970"/>
                <a:gd name="T104" fmla="*/ 228 w 2515"/>
                <a:gd name="T105" fmla="*/ 1850 h 1970"/>
                <a:gd name="T106" fmla="*/ 240 w 2515"/>
                <a:gd name="T107" fmla="*/ 1904 h 1970"/>
                <a:gd name="T108" fmla="*/ 246 w 2515"/>
                <a:gd name="T109" fmla="*/ 1922 h 1970"/>
                <a:gd name="T110" fmla="*/ 258 w 2515"/>
                <a:gd name="T111" fmla="*/ 1970 h 1970"/>
                <a:gd name="T112" fmla="*/ 462 w 2515"/>
                <a:gd name="T113" fmla="*/ 1922 h 1970"/>
                <a:gd name="T114" fmla="*/ 624 w 2515"/>
                <a:gd name="T115" fmla="*/ 1778 h 19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2000" b="1" i="1" u="none" strike="noStrike" kern="1200" cap="none" spc="0" normalizeH="0" baseline="0" noProof="0">
                <a:ln>
                  <a:noFill/>
                </a:ln>
                <a:solidFill>
                  <a:schemeClr val="tx1"/>
                </a:solidFill>
                <a:effectLst/>
                <a:uLnTx/>
                <a:uFillTx/>
                <a:latin typeface=".VnTime" panose="020B7200000000000000" pitchFamily="34" charset="0"/>
                <a:ea typeface="+mn-ea"/>
                <a:cs typeface="+mn-cs"/>
              </a:endParaRPr>
            </a:p>
          </p:txBody>
        </p:sp>
        <p:sp>
          <p:nvSpPr>
            <p:cNvPr id="1033" name="Freeform 4"/>
            <p:cNvSpPr/>
            <p:nvPr/>
          </p:nvSpPr>
          <p:spPr>
            <a:xfrm>
              <a:off x="0" y="2496"/>
              <a:ext cx="2112" cy="1604"/>
            </a:xfrm>
            <a:custGeom>
              <a:avLst/>
              <a:gdLst/>
              <a:ahLst/>
              <a:cxnLst>
                <a:cxn ang="0">
                  <a:pos x="562" y="746"/>
                </a:cxn>
                <a:cxn ang="0">
                  <a:pos x="526" y="489"/>
                </a:cxn>
                <a:cxn ang="0">
                  <a:pos x="652" y="284"/>
                </a:cxn>
                <a:cxn ang="0">
                  <a:pos x="897" y="421"/>
                </a:cxn>
                <a:cxn ang="0">
                  <a:pos x="1178" y="621"/>
                </a:cxn>
                <a:cxn ang="0">
                  <a:pos x="1436" y="793"/>
                </a:cxn>
                <a:cxn ang="0">
                  <a:pos x="1746" y="973"/>
                </a:cxn>
                <a:cxn ang="0">
                  <a:pos x="1824" y="1011"/>
                </a:cxn>
                <a:cxn ang="0">
                  <a:pos x="1781" y="969"/>
                </a:cxn>
                <a:cxn ang="0">
                  <a:pos x="1369" y="717"/>
                </a:cxn>
                <a:cxn ang="0">
                  <a:pos x="1053" y="489"/>
                </a:cxn>
                <a:cxn ang="0">
                  <a:pos x="699" y="235"/>
                </a:cxn>
                <a:cxn ang="0">
                  <a:pos x="969" y="222"/>
                </a:cxn>
                <a:cxn ang="0">
                  <a:pos x="1245" y="227"/>
                </a:cxn>
                <a:cxn ang="0">
                  <a:pos x="1566" y="192"/>
                </a:cxn>
                <a:cxn ang="0">
                  <a:pos x="2057" y="140"/>
                </a:cxn>
                <a:cxn ang="0">
                  <a:pos x="2010" y="124"/>
                </a:cxn>
                <a:cxn ang="0">
                  <a:pos x="1495" y="184"/>
                </a:cxn>
                <a:cxn ang="0">
                  <a:pos x="1172" y="197"/>
                </a:cxn>
                <a:cxn ang="0">
                  <a:pos x="735" y="184"/>
                </a:cxn>
                <a:cxn ang="0">
                  <a:pos x="795" y="163"/>
                </a:cxn>
                <a:cxn ang="0">
                  <a:pos x="1106" y="0"/>
                </a:cxn>
                <a:cxn ang="0">
                  <a:pos x="1053" y="22"/>
                </a:cxn>
                <a:cxn ang="0">
                  <a:pos x="980" y="60"/>
                </a:cxn>
                <a:cxn ang="0">
                  <a:pos x="831" y="137"/>
                </a:cxn>
                <a:cxn ang="0">
                  <a:pos x="652" y="201"/>
                </a:cxn>
                <a:cxn ang="0">
                  <a:pos x="616" y="257"/>
                </a:cxn>
                <a:cxn ang="0">
                  <a:pos x="293" y="421"/>
                </a:cxn>
                <a:cxn ang="0">
                  <a:pos x="0" y="519"/>
                </a:cxn>
                <a:cxn ang="0">
                  <a:pos x="0" y="523"/>
                </a:cxn>
                <a:cxn ang="0">
                  <a:pos x="0" y="549"/>
                </a:cxn>
                <a:cxn ang="0">
                  <a:pos x="288" y="454"/>
                </a:cxn>
                <a:cxn ang="0">
                  <a:pos x="574" y="308"/>
                </a:cxn>
                <a:cxn ang="0">
                  <a:pos x="490" y="480"/>
                </a:cxn>
                <a:cxn ang="0">
                  <a:pos x="508" y="712"/>
                </a:cxn>
                <a:cxn ang="0">
                  <a:pos x="448" y="835"/>
                </a:cxn>
                <a:cxn ang="0">
                  <a:pos x="317" y="1059"/>
                </a:cxn>
                <a:cxn ang="0">
                  <a:pos x="311" y="1213"/>
                </a:cxn>
                <a:cxn ang="0">
                  <a:pos x="317" y="1213"/>
                </a:cxn>
                <a:cxn ang="0">
                  <a:pos x="335" y="1111"/>
                </a:cxn>
                <a:cxn ang="0">
                  <a:pos x="562" y="746"/>
                </a:cxn>
                <a:cxn ang="0">
                  <a:pos x="562" y="746"/>
                </a:cxn>
              </a:cxnLst>
              <a:rect l="0" t="0" r="0" b="0"/>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close/>
                </a:path>
              </a:pathLst>
            </a:custGeom>
            <a:gradFill rotWithShape="0">
              <a:gsLst>
                <a:gs pos="0">
                  <a:schemeClr val="accent2">
                    <a:alpha val="100000"/>
                  </a:schemeClr>
                </a:gs>
                <a:gs pos="100000">
                  <a:schemeClr val="bg1">
                    <a:alpha val="100000"/>
                  </a:schemeClr>
                </a:gs>
              </a:gsLst>
              <a:lin ang="5400000" scaled="1"/>
              <a:tileRect/>
            </a:gradFill>
            <a:ln w="9525">
              <a:noFill/>
            </a:ln>
          </p:spPr>
          <p:txBody>
            <a:bodyPr/>
            <a:lstStyle/>
            <a:p>
              <a:endParaRPr lang="en-US"/>
            </a:p>
          </p:txBody>
        </p:sp>
        <p:sp>
          <p:nvSpPr>
            <p:cNvPr id="1034" name="Freeform 5"/>
            <p:cNvSpPr/>
            <p:nvPr/>
          </p:nvSpPr>
          <p:spPr>
            <a:xfrm>
              <a:off x="2092" y="3233"/>
              <a:ext cx="3668" cy="943"/>
            </a:xfrm>
            <a:custGeom>
              <a:avLst/>
              <a:gdLst/>
              <a:ahLst/>
              <a:cxnLst>
                <a:cxn ang="0">
                  <a:pos x="3338" y="288"/>
                </a:cxn>
                <a:cxn ang="0">
                  <a:pos x="3194" y="258"/>
                </a:cxn>
                <a:cxn ang="0">
                  <a:pos x="2816" y="234"/>
                </a:cxn>
                <a:cxn ang="0">
                  <a:pos x="2330" y="306"/>
                </a:cxn>
                <a:cxn ang="0">
                  <a:pos x="2372" y="258"/>
                </a:cxn>
                <a:cxn ang="0">
                  <a:pos x="2624" y="132"/>
                </a:cxn>
                <a:cxn ang="0">
                  <a:pos x="2707" y="24"/>
                </a:cxn>
                <a:cxn ang="0">
                  <a:pos x="2642" y="12"/>
                </a:cxn>
                <a:cxn ang="0">
                  <a:pos x="2515" y="54"/>
                </a:cxn>
                <a:cxn ang="0">
                  <a:pos x="2324" y="66"/>
                </a:cxn>
                <a:cxn ang="0">
                  <a:pos x="2101" y="90"/>
                </a:cxn>
                <a:cxn ang="0">
                  <a:pos x="1855" y="228"/>
                </a:cxn>
                <a:cxn ang="0">
                  <a:pos x="1591" y="337"/>
                </a:cxn>
                <a:cxn ang="0">
                  <a:pos x="1459" y="379"/>
                </a:cxn>
                <a:cxn ang="0">
                  <a:pos x="1417" y="361"/>
                </a:cxn>
                <a:cxn ang="0">
                  <a:pos x="1363" y="331"/>
                </a:cxn>
                <a:cxn ang="0">
                  <a:pos x="1344" y="312"/>
                </a:cxn>
                <a:cxn ang="0">
                  <a:pos x="1290" y="288"/>
                </a:cxn>
                <a:cxn ang="0">
                  <a:pos x="1230" y="252"/>
                </a:cxn>
                <a:cxn ang="0">
                  <a:pos x="1119" y="227"/>
                </a:cxn>
                <a:cxn ang="0">
                  <a:pos x="1320" y="438"/>
                </a:cxn>
                <a:cxn ang="0">
                  <a:pos x="960" y="558"/>
                </a:cxn>
                <a:cxn ang="0">
                  <a:pos x="474" y="630"/>
                </a:cxn>
                <a:cxn ang="0">
                  <a:pos x="132" y="781"/>
                </a:cxn>
                <a:cxn ang="0">
                  <a:pos x="234" y="847"/>
                </a:cxn>
                <a:cxn ang="0">
                  <a:pos x="925" y="739"/>
                </a:cxn>
                <a:cxn ang="0">
                  <a:pos x="637" y="925"/>
                </a:cxn>
                <a:cxn ang="0">
                  <a:pos x="1405" y="943"/>
                </a:cxn>
                <a:cxn ang="0">
                  <a:pos x="1447" y="943"/>
                </a:cxn>
                <a:cxn ang="0">
                  <a:pos x="2888" y="859"/>
                </a:cxn>
                <a:cxn ang="0">
                  <a:pos x="2582" y="708"/>
                </a:cxn>
                <a:cxn ang="0">
                  <a:pos x="2299" y="606"/>
                </a:cxn>
                <a:cxn ang="0">
                  <a:pos x="2606" y="588"/>
                </a:cxn>
                <a:cxn ang="0">
                  <a:pos x="3001" y="582"/>
                </a:cxn>
                <a:cxn ang="0">
                  <a:pos x="3452" y="438"/>
                </a:cxn>
                <a:cxn ang="0">
                  <a:pos x="3668" y="312"/>
                </a:cxn>
                <a:cxn ang="0">
                  <a:pos x="3482" y="300"/>
                </a:cxn>
              </a:cxnLst>
              <a:rect l="0" t="0" r="0" b="0"/>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close/>
                </a:path>
              </a:pathLst>
            </a:custGeom>
            <a:gradFill rotWithShape="0">
              <a:gsLst>
                <a:gs pos="0">
                  <a:schemeClr val="bg2">
                    <a:alpha val="100000"/>
                  </a:schemeClr>
                </a:gs>
                <a:gs pos="100000">
                  <a:schemeClr val="bg1">
                    <a:alpha val="100000"/>
                  </a:schemeClr>
                </a:gs>
              </a:gsLst>
              <a:lin ang="5400000" scaled="1"/>
              <a:tileRect/>
            </a:gradFill>
            <a:ln w="9525">
              <a:noFill/>
            </a:ln>
          </p:spPr>
          <p:txBody>
            <a:bodyPr/>
            <a:lstStyle/>
            <a:p>
              <a:endParaRPr lang="en-US"/>
            </a:p>
          </p:txBody>
        </p:sp>
        <p:sp>
          <p:nvSpPr>
            <p:cNvPr id="1035" name="Freeform 6"/>
            <p:cNvSpPr/>
            <p:nvPr/>
          </p:nvSpPr>
          <p:spPr>
            <a:xfrm>
              <a:off x="0" y="524"/>
              <a:ext cx="973" cy="1195"/>
            </a:xfrm>
            <a:custGeom>
              <a:avLst/>
              <a:gdLst/>
              <a:ahLst/>
              <a:cxnLst>
                <a:cxn ang="0">
                  <a:pos x="329" y="1204"/>
                </a:cxn>
                <a:cxn ang="0">
                  <a:pos x="502" y="1210"/>
                </a:cxn>
                <a:cxn ang="0">
                  <a:pos x="592" y="1168"/>
                </a:cxn>
                <a:cxn ang="0">
                  <a:pos x="831" y="1103"/>
                </a:cxn>
                <a:cxn ang="0">
                  <a:pos x="957" y="1073"/>
                </a:cxn>
                <a:cxn ang="0">
                  <a:pos x="777" y="1004"/>
                </a:cxn>
                <a:cxn ang="0">
                  <a:pos x="568" y="965"/>
                </a:cxn>
                <a:cxn ang="0">
                  <a:pos x="203" y="983"/>
                </a:cxn>
                <a:cxn ang="0">
                  <a:pos x="305" y="905"/>
                </a:cxn>
                <a:cxn ang="0">
                  <a:pos x="508" y="815"/>
                </a:cxn>
                <a:cxn ang="0">
                  <a:pos x="712" y="683"/>
                </a:cxn>
                <a:cxn ang="0">
                  <a:pos x="718" y="683"/>
                </a:cxn>
                <a:cxn ang="0">
                  <a:pos x="730" y="677"/>
                </a:cxn>
                <a:cxn ang="0">
                  <a:pos x="771" y="659"/>
                </a:cxn>
                <a:cxn ang="0">
                  <a:pos x="795" y="653"/>
                </a:cxn>
                <a:cxn ang="0">
                  <a:pos x="807" y="641"/>
                </a:cxn>
                <a:cxn ang="0">
                  <a:pos x="813" y="629"/>
                </a:cxn>
                <a:cxn ang="0">
                  <a:pos x="807" y="623"/>
                </a:cxn>
                <a:cxn ang="0">
                  <a:pos x="801" y="611"/>
                </a:cxn>
                <a:cxn ang="0">
                  <a:pos x="801" y="581"/>
                </a:cxn>
                <a:cxn ang="0">
                  <a:pos x="813" y="551"/>
                </a:cxn>
                <a:cxn ang="0">
                  <a:pos x="825" y="521"/>
                </a:cxn>
                <a:cxn ang="0">
                  <a:pos x="843" y="491"/>
                </a:cxn>
                <a:cxn ang="0">
                  <a:pos x="857" y="461"/>
                </a:cxn>
                <a:cxn ang="0">
                  <a:pos x="865" y="443"/>
                </a:cxn>
                <a:cxn ang="0">
                  <a:pos x="873" y="437"/>
                </a:cxn>
                <a:cxn ang="0">
                  <a:pos x="873" y="353"/>
                </a:cxn>
                <a:cxn ang="0">
                  <a:pos x="873" y="347"/>
                </a:cxn>
                <a:cxn ang="0">
                  <a:pos x="879" y="341"/>
                </a:cxn>
                <a:cxn ang="0">
                  <a:pos x="897" y="311"/>
                </a:cxn>
                <a:cxn ang="0">
                  <a:pos x="909" y="275"/>
                </a:cxn>
                <a:cxn ang="0">
                  <a:pos x="921" y="245"/>
                </a:cxn>
                <a:cxn ang="0">
                  <a:pos x="927" y="233"/>
                </a:cxn>
                <a:cxn ang="0">
                  <a:pos x="933" y="221"/>
                </a:cxn>
                <a:cxn ang="0">
                  <a:pos x="951" y="173"/>
                </a:cxn>
                <a:cxn ang="0">
                  <a:pos x="969" y="137"/>
                </a:cxn>
                <a:cxn ang="0">
                  <a:pos x="975" y="125"/>
                </a:cxn>
                <a:cxn ang="0">
                  <a:pos x="975" y="119"/>
                </a:cxn>
                <a:cxn ang="0">
                  <a:pos x="993" y="0"/>
                </a:cxn>
                <a:cxn ang="0">
                  <a:pos x="969" y="47"/>
                </a:cxn>
                <a:cxn ang="0">
                  <a:pos x="801" y="113"/>
                </a:cxn>
                <a:cxn ang="0">
                  <a:pos x="724" y="161"/>
                </a:cxn>
                <a:cxn ang="0">
                  <a:pos x="472" y="239"/>
                </a:cxn>
                <a:cxn ang="0">
                  <a:pos x="287" y="293"/>
                </a:cxn>
                <a:cxn ang="0">
                  <a:pos x="179" y="299"/>
                </a:cxn>
                <a:cxn ang="0">
                  <a:pos x="12" y="491"/>
                </a:cxn>
                <a:cxn ang="0">
                  <a:pos x="0" y="515"/>
                </a:cxn>
                <a:cxn ang="0">
                  <a:pos x="0" y="1204"/>
                </a:cxn>
                <a:cxn ang="0">
                  <a:pos x="96" y="1198"/>
                </a:cxn>
                <a:cxn ang="0">
                  <a:pos x="329" y="1204"/>
                </a:cxn>
                <a:cxn ang="0">
                  <a:pos x="329" y="1204"/>
                </a:cxn>
              </a:cxnLst>
              <a:rect l="0" t="0" r="0" b="0"/>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close/>
                </a:path>
              </a:pathLst>
            </a:custGeom>
            <a:gradFill rotWithShape="0">
              <a:gsLst>
                <a:gs pos="0">
                  <a:schemeClr val="bg2">
                    <a:alpha val="100000"/>
                  </a:schemeClr>
                </a:gs>
                <a:gs pos="100000">
                  <a:schemeClr val="bg1">
                    <a:alpha val="100000"/>
                  </a:schemeClr>
                </a:gs>
              </a:gsLst>
              <a:lin ang="5400000" scaled="1"/>
              <a:tileRect/>
            </a:gradFill>
            <a:ln w="9525">
              <a:noFill/>
            </a:ln>
          </p:spPr>
          <p:txBody>
            <a:bodyPr/>
            <a:lstStyle/>
            <a:p>
              <a:endParaRPr lang="en-US"/>
            </a:p>
          </p:txBody>
        </p:sp>
        <p:sp>
          <p:nvSpPr>
            <p:cNvPr id="1036" name="Freeform 7"/>
            <p:cNvSpPr/>
            <p:nvPr/>
          </p:nvSpPr>
          <p:spPr>
            <a:xfrm>
              <a:off x="3188" y="1"/>
              <a:ext cx="2570" cy="2266"/>
            </a:xfrm>
            <a:custGeom>
              <a:avLst/>
              <a:gdLst/>
              <a:ahLst/>
              <a:cxnLst>
                <a:cxn ang="0">
                  <a:pos x="859" y="612"/>
                </a:cxn>
                <a:cxn ang="0">
                  <a:pos x="1087" y="853"/>
                </a:cxn>
                <a:cxn ang="0">
                  <a:pos x="961" y="913"/>
                </a:cxn>
                <a:cxn ang="0">
                  <a:pos x="786" y="883"/>
                </a:cxn>
                <a:cxn ang="0">
                  <a:pos x="450" y="931"/>
                </a:cxn>
                <a:cxn ang="0">
                  <a:pos x="150" y="1075"/>
                </a:cxn>
                <a:cxn ang="0">
                  <a:pos x="78" y="1165"/>
                </a:cxn>
                <a:cxn ang="0">
                  <a:pos x="361" y="1256"/>
                </a:cxn>
                <a:cxn ang="0">
                  <a:pos x="444" y="1316"/>
                </a:cxn>
                <a:cxn ang="0">
                  <a:pos x="697" y="1400"/>
                </a:cxn>
                <a:cxn ang="0">
                  <a:pos x="1026" y="1346"/>
                </a:cxn>
                <a:cxn ang="0">
                  <a:pos x="991" y="1412"/>
                </a:cxn>
                <a:cxn ang="0">
                  <a:pos x="804" y="1574"/>
                </a:cxn>
                <a:cxn ang="0">
                  <a:pos x="726" y="1718"/>
                </a:cxn>
                <a:cxn ang="0">
                  <a:pos x="768" y="1742"/>
                </a:cxn>
                <a:cxn ang="0">
                  <a:pos x="865" y="1693"/>
                </a:cxn>
                <a:cxn ang="0">
                  <a:pos x="991" y="1699"/>
                </a:cxn>
                <a:cxn ang="0">
                  <a:pos x="1135" y="1627"/>
                </a:cxn>
                <a:cxn ang="0">
                  <a:pos x="1183" y="1669"/>
                </a:cxn>
                <a:cxn ang="0">
                  <a:pos x="1399" y="1436"/>
                </a:cxn>
                <a:cxn ang="0">
                  <a:pos x="1615" y="1334"/>
                </a:cxn>
                <a:cxn ang="0">
                  <a:pos x="1645" y="1370"/>
                </a:cxn>
                <a:cxn ang="0">
                  <a:pos x="1681" y="1430"/>
                </a:cxn>
                <a:cxn ang="0">
                  <a:pos x="1699" y="1466"/>
                </a:cxn>
                <a:cxn ang="0">
                  <a:pos x="1747" y="1550"/>
                </a:cxn>
                <a:cxn ang="0">
                  <a:pos x="1772" y="1586"/>
                </a:cxn>
                <a:cxn ang="0">
                  <a:pos x="2124" y="2248"/>
                </a:cxn>
                <a:cxn ang="0">
                  <a:pos x="1693" y="1322"/>
                </a:cxn>
                <a:cxn ang="0">
                  <a:pos x="1861" y="1165"/>
                </a:cxn>
                <a:cxn ang="0">
                  <a:pos x="2173" y="1099"/>
                </a:cxn>
                <a:cxn ang="0">
                  <a:pos x="2390" y="1009"/>
                </a:cxn>
                <a:cxn ang="0">
                  <a:pos x="2570" y="805"/>
                </a:cxn>
                <a:cxn ang="0">
                  <a:pos x="2342" y="781"/>
                </a:cxn>
                <a:cxn ang="0">
                  <a:pos x="2114" y="763"/>
                </a:cxn>
                <a:cxn ang="0">
                  <a:pos x="2408" y="433"/>
                </a:cxn>
                <a:cxn ang="0">
                  <a:pos x="2426" y="421"/>
                </a:cxn>
                <a:cxn ang="0">
                  <a:pos x="2474" y="379"/>
                </a:cxn>
                <a:cxn ang="0">
                  <a:pos x="2492" y="355"/>
                </a:cxn>
                <a:cxn ang="0">
                  <a:pos x="2474" y="337"/>
                </a:cxn>
                <a:cxn ang="0">
                  <a:pos x="2474" y="271"/>
                </a:cxn>
                <a:cxn ang="0">
                  <a:pos x="2492" y="192"/>
                </a:cxn>
                <a:cxn ang="0">
                  <a:pos x="2504" y="132"/>
                </a:cxn>
                <a:cxn ang="0">
                  <a:pos x="2492" y="36"/>
                </a:cxn>
                <a:cxn ang="0">
                  <a:pos x="2492" y="24"/>
                </a:cxn>
                <a:cxn ang="0">
                  <a:pos x="2102" y="0"/>
                </a:cxn>
                <a:cxn ang="0">
                  <a:pos x="1909" y="90"/>
                </a:cxn>
                <a:cxn ang="0">
                  <a:pos x="1747" y="535"/>
                </a:cxn>
                <a:cxn ang="0">
                  <a:pos x="1711" y="469"/>
                </a:cxn>
                <a:cxn ang="0">
                  <a:pos x="1633" y="144"/>
                </a:cxn>
                <a:cxn ang="0">
                  <a:pos x="1579" y="0"/>
                </a:cxn>
                <a:cxn ang="0">
                  <a:pos x="738" y="186"/>
                </a:cxn>
                <a:cxn ang="0">
                  <a:pos x="756" y="463"/>
                </a:cxn>
              </a:cxnLst>
              <a:rect l="0" t="0" r="0" b="0"/>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close/>
                </a:path>
              </a:pathLst>
            </a:custGeom>
            <a:gradFill rotWithShape="0">
              <a:gsLst>
                <a:gs pos="0">
                  <a:schemeClr val="bg2">
                    <a:alpha val="100000"/>
                  </a:schemeClr>
                </a:gs>
                <a:gs pos="100000">
                  <a:schemeClr val="bg1">
                    <a:alpha val="100000"/>
                  </a:schemeClr>
                </a:gs>
              </a:gsLst>
              <a:lin ang="5400000" scaled="1"/>
              <a:tileRect/>
            </a:gradFill>
            <a:ln w="9525">
              <a:noFill/>
            </a:ln>
          </p:spPr>
          <p:txBody>
            <a:bodyPr/>
            <a:lstStyle/>
            <a:p>
              <a:endParaRPr lang="en-US"/>
            </a:p>
          </p:txBody>
        </p:sp>
        <p:sp>
          <p:nvSpPr>
            <p:cNvPr id="1037" name="Freeform 8"/>
            <p:cNvSpPr/>
            <p:nvPr/>
          </p:nvSpPr>
          <p:spPr>
            <a:xfrm>
              <a:off x="3525" y="1"/>
              <a:ext cx="2185" cy="1508"/>
            </a:xfrm>
            <a:custGeom>
              <a:avLst/>
              <a:gdLst/>
              <a:ahLst/>
              <a:cxnLst>
                <a:cxn ang="0">
                  <a:pos x="1058" y="779"/>
                </a:cxn>
                <a:cxn ang="0">
                  <a:pos x="1220" y="1247"/>
                </a:cxn>
                <a:cxn ang="0">
                  <a:pos x="980" y="1205"/>
                </a:cxn>
                <a:cxn ang="0">
                  <a:pos x="741" y="1139"/>
                </a:cxn>
                <a:cxn ang="0">
                  <a:pos x="454" y="1121"/>
                </a:cxn>
                <a:cxn ang="0">
                  <a:pos x="0" y="1091"/>
                </a:cxn>
                <a:cxn ang="0">
                  <a:pos x="30" y="1127"/>
                </a:cxn>
                <a:cxn ang="0">
                  <a:pos x="508" y="1145"/>
                </a:cxn>
                <a:cxn ang="0">
                  <a:pos x="795" y="1199"/>
                </a:cxn>
                <a:cxn ang="0">
                  <a:pos x="1160" y="1319"/>
                </a:cxn>
                <a:cxn ang="0">
                  <a:pos x="1095" y="1337"/>
                </a:cxn>
                <a:cxn ang="0">
                  <a:pos x="729" y="1523"/>
                </a:cxn>
                <a:cxn ang="0">
                  <a:pos x="783" y="1499"/>
                </a:cxn>
                <a:cxn ang="0">
                  <a:pos x="885" y="1457"/>
                </a:cxn>
                <a:cxn ang="0">
                  <a:pos x="1046" y="1373"/>
                </a:cxn>
                <a:cxn ang="0">
                  <a:pos x="1244" y="1313"/>
                </a:cxn>
                <a:cxn ang="0">
                  <a:pos x="1297" y="1235"/>
                </a:cxn>
                <a:cxn ang="0">
                  <a:pos x="1674" y="1055"/>
                </a:cxn>
                <a:cxn ang="0">
                  <a:pos x="1979" y="965"/>
                </a:cxn>
                <a:cxn ang="0">
                  <a:pos x="2230" y="833"/>
                </a:cxn>
                <a:cxn ang="0">
                  <a:pos x="2009" y="923"/>
                </a:cxn>
                <a:cxn ang="0">
                  <a:pos x="1698" y="1001"/>
                </a:cxn>
                <a:cxn ang="0">
                  <a:pos x="1375" y="1163"/>
                </a:cxn>
                <a:cxn ang="0">
                  <a:pos x="1537" y="917"/>
                </a:cxn>
                <a:cxn ang="0">
                  <a:pos x="1662" y="551"/>
                </a:cxn>
                <a:cxn ang="0">
                  <a:pos x="1782" y="378"/>
                </a:cxn>
                <a:cxn ang="0">
                  <a:pos x="2027" y="60"/>
                </a:cxn>
                <a:cxn ang="0">
                  <a:pos x="2051" y="0"/>
                </a:cxn>
                <a:cxn ang="0">
                  <a:pos x="2021" y="0"/>
                </a:cxn>
                <a:cxn ang="0">
                  <a:pos x="1638" y="486"/>
                </a:cxn>
                <a:cxn ang="0">
                  <a:pos x="1513" y="899"/>
                </a:cxn>
                <a:cxn ang="0">
                  <a:pos x="1285" y="1187"/>
                </a:cxn>
                <a:cxn ang="0">
                  <a:pos x="1160" y="917"/>
                </a:cxn>
                <a:cxn ang="0">
                  <a:pos x="1034" y="546"/>
                </a:cxn>
                <a:cxn ang="0">
                  <a:pos x="909" y="222"/>
                </a:cxn>
                <a:cxn ang="0">
                  <a:pos x="807" y="0"/>
                </a:cxn>
                <a:cxn ang="0">
                  <a:pos x="771" y="0"/>
                </a:cxn>
                <a:cxn ang="0">
                  <a:pos x="927" y="360"/>
                </a:cxn>
                <a:cxn ang="0">
                  <a:pos x="1058" y="779"/>
                </a:cxn>
                <a:cxn ang="0">
                  <a:pos x="1058" y="779"/>
                </a:cxn>
              </a:cxnLst>
              <a:rect l="0" t="0" r="0" b="0"/>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close/>
                </a:path>
              </a:pathLst>
            </a:custGeom>
            <a:gradFill rotWithShape="0">
              <a:gsLst>
                <a:gs pos="0">
                  <a:schemeClr val="accent2">
                    <a:alpha val="100000"/>
                  </a:schemeClr>
                </a:gs>
                <a:gs pos="100000">
                  <a:schemeClr val="bg1">
                    <a:alpha val="100000"/>
                  </a:schemeClr>
                </a:gs>
              </a:gsLst>
              <a:lin ang="5400000" scaled="1"/>
              <a:tileRect/>
            </a:gradFill>
            <a:ln w="9525">
              <a:noFill/>
            </a:ln>
          </p:spPr>
          <p:txBody>
            <a:bodyPr/>
            <a:lstStyle/>
            <a:p>
              <a:endParaRPr lang="en-US"/>
            </a:p>
          </p:txBody>
        </p:sp>
        <p:sp>
          <p:nvSpPr>
            <p:cNvPr id="1038" name="Freeform 9"/>
            <p:cNvSpPr/>
            <p:nvPr/>
          </p:nvSpPr>
          <p:spPr>
            <a:xfrm>
              <a:off x="0" y="649"/>
              <a:ext cx="816" cy="806"/>
            </a:xfrm>
            <a:custGeom>
              <a:avLst/>
              <a:gdLst/>
              <a:ahLst/>
              <a:cxnLst>
                <a:cxn ang="0">
                  <a:pos x="167" y="570"/>
                </a:cxn>
                <a:cxn ang="0">
                  <a:pos x="335" y="444"/>
                </a:cxn>
                <a:cxn ang="0">
                  <a:pos x="658" y="222"/>
                </a:cxn>
                <a:cxn ang="0">
                  <a:pos x="831" y="0"/>
                </a:cxn>
                <a:cxn ang="0">
                  <a:pos x="693" y="150"/>
                </a:cxn>
                <a:cxn ang="0">
                  <a:pos x="150" y="510"/>
                </a:cxn>
                <a:cxn ang="0">
                  <a:pos x="0" y="744"/>
                </a:cxn>
                <a:cxn ang="0">
                  <a:pos x="0" y="816"/>
                </a:cxn>
                <a:cxn ang="0">
                  <a:pos x="167" y="570"/>
                </a:cxn>
                <a:cxn ang="0">
                  <a:pos x="167" y="570"/>
                </a:cxn>
              </a:cxnLst>
              <a:rect l="0" t="0" r="0" b="0"/>
              <a:pathLst>
                <a:path w="813" h="804">
                  <a:moveTo>
                    <a:pt x="161" y="564"/>
                  </a:moveTo>
                  <a:lnTo>
                    <a:pt x="329" y="438"/>
                  </a:lnTo>
                  <a:lnTo>
                    <a:pt x="646" y="216"/>
                  </a:lnTo>
                  <a:lnTo>
                    <a:pt x="813" y="0"/>
                  </a:lnTo>
                  <a:lnTo>
                    <a:pt x="676" y="150"/>
                  </a:lnTo>
                  <a:lnTo>
                    <a:pt x="144" y="504"/>
                  </a:lnTo>
                  <a:lnTo>
                    <a:pt x="0" y="732"/>
                  </a:lnTo>
                  <a:lnTo>
                    <a:pt x="0" y="804"/>
                  </a:lnTo>
                  <a:lnTo>
                    <a:pt x="161" y="564"/>
                  </a:lnTo>
                  <a:close/>
                </a:path>
              </a:pathLst>
            </a:custGeom>
            <a:gradFill rotWithShape="0">
              <a:gsLst>
                <a:gs pos="0">
                  <a:schemeClr val="accent2">
                    <a:alpha val="100000"/>
                  </a:schemeClr>
                </a:gs>
                <a:gs pos="100000">
                  <a:schemeClr val="bg1">
                    <a:alpha val="100000"/>
                  </a:schemeClr>
                </a:gs>
              </a:gsLst>
              <a:lin ang="5400000" scaled="1"/>
              <a:tileRect/>
            </a:gradFill>
            <a:ln w="9525">
              <a:noFill/>
            </a:ln>
          </p:spPr>
          <p:txBody>
            <a:bodyPr/>
            <a:lstStyle/>
            <a:p>
              <a:endParaRPr lang="en-US"/>
            </a:p>
          </p:txBody>
        </p:sp>
        <p:sp>
          <p:nvSpPr>
            <p:cNvPr id="1039" name="Freeform 10"/>
            <p:cNvSpPr/>
            <p:nvPr/>
          </p:nvSpPr>
          <p:spPr>
            <a:xfrm>
              <a:off x="0" y="1545"/>
              <a:ext cx="762" cy="107"/>
            </a:xfrm>
            <a:custGeom>
              <a:avLst/>
              <a:gdLst/>
              <a:ahLst/>
              <a:cxnLst>
                <a:cxn ang="0">
                  <a:pos x="472" y="66"/>
                </a:cxn>
                <a:cxn ang="0">
                  <a:pos x="777" y="0"/>
                </a:cxn>
                <a:cxn ang="0">
                  <a:pos x="508" y="36"/>
                </a:cxn>
                <a:cxn ang="0">
                  <a:pos x="144" y="48"/>
                </a:cxn>
                <a:cxn ang="0">
                  <a:pos x="0" y="78"/>
                </a:cxn>
                <a:cxn ang="0">
                  <a:pos x="0" y="107"/>
                </a:cxn>
                <a:cxn ang="0">
                  <a:pos x="96" y="89"/>
                </a:cxn>
                <a:cxn ang="0">
                  <a:pos x="472" y="66"/>
                </a:cxn>
                <a:cxn ang="0">
                  <a:pos x="472" y="66"/>
                </a:cxn>
              </a:cxnLst>
              <a:rect l="0" t="0" r="0" b="0"/>
              <a:pathLst>
                <a:path w="759" h="107">
                  <a:moveTo>
                    <a:pt x="460" y="66"/>
                  </a:moveTo>
                  <a:lnTo>
                    <a:pt x="759" y="0"/>
                  </a:lnTo>
                  <a:lnTo>
                    <a:pt x="496" y="36"/>
                  </a:lnTo>
                  <a:lnTo>
                    <a:pt x="138" y="48"/>
                  </a:lnTo>
                  <a:lnTo>
                    <a:pt x="0" y="78"/>
                  </a:lnTo>
                  <a:lnTo>
                    <a:pt x="0" y="107"/>
                  </a:lnTo>
                  <a:lnTo>
                    <a:pt x="96" y="89"/>
                  </a:lnTo>
                  <a:lnTo>
                    <a:pt x="460" y="66"/>
                  </a:lnTo>
                  <a:close/>
                </a:path>
              </a:pathLst>
            </a:custGeom>
            <a:gradFill rotWithShape="0">
              <a:gsLst>
                <a:gs pos="0">
                  <a:schemeClr val="accent2">
                    <a:alpha val="100000"/>
                  </a:schemeClr>
                </a:gs>
                <a:gs pos="100000">
                  <a:schemeClr val="bg1">
                    <a:alpha val="100000"/>
                  </a:schemeClr>
                </a:gs>
              </a:gsLst>
              <a:lin ang="5400000" scaled="1"/>
              <a:tileRect/>
            </a:gradFill>
            <a:ln w="9525">
              <a:noFill/>
            </a:ln>
          </p:spPr>
          <p:txBody>
            <a:bodyPr/>
            <a:lstStyle/>
            <a:p>
              <a:endParaRPr lang="en-US"/>
            </a:p>
          </p:txBody>
        </p:sp>
        <p:sp>
          <p:nvSpPr>
            <p:cNvPr id="1040" name="Freeform 11"/>
            <p:cNvSpPr/>
            <p:nvPr/>
          </p:nvSpPr>
          <p:spPr>
            <a:xfrm>
              <a:off x="2314" y="3431"/>
              <a:ext cx="3182" cy="745"/>
            </a:xfrm>
            <a:custGeom>
              <a:avLst/>
              <a:gdLst/>
              <a:ahLst/>
              <a:cxnLst>
                <a:cxn ang="0">
                  <a:pos x="1423" y="245"/>
                </a:cxn>
                <a:cxn ang="0">
                  <a:pos x="1776" y="239"/>
                </a:cxn>
                <a:cxn ang="0">
                  <a:pos x="2141" y="257"/>
                </a:cxn>
                <a:cxn ang="0">
                  <a:pos x="2565" y="239"/>
                </a:cxn>
                <a:cxn ang="0">
                  <a:pos x="3247" y="210"/>
                </a:cxn>
                <a:cxn ang="0">
                  <a:pos x="3193" y="192"/>
                </a:cxn>
                <a:cxn ang="0">
                  <a:pos x="2482" y="227"/>
                </a:cxn>
                <a:cxn ang="0">
                  <a:pos x="2051" y="227"/>
                </a:cxn>
                <a:cxn ang="0">
                  <a:pos x="1495" y="192"/>
                </a:cxn>
                <a:cxn ang="0">
                  <a:pos x="1579" y="168"/>
                </a:cxn>
                <a:cxn ang="0">
                  <a:pos x="2088" y="0"/>
                </a:cxn>
                <a:cxn ang="0">
                  <a:pos x="2009" y="24"/>
                </a:cxn>
                <a:cxn ang="0">
                  <a:pos x="1884" y="66"/>
                </a:cxn>
                <a:cxn ang="0">
                  <a:pos x="1644" y="138"/>
                </a:cxn>
                <a:cxn ang="0">
                  <a:pos x="1374" y="204"/>
                </a:cxn>
                <a:cxn ang="0">
                  <a:pos x="1298" y="257"/>
                </a:cxn>
                <a:cxn ang="0">
                  <a:pos x="783" y="419"/>
                </a:cxn>
                <a:cxn ang="0">
                  <a:pos x="341" y="509"/>
                </a:cxn>
                <a:cxn ang="0">
                  <a:pos x="0" y="629"/>
                </a:cxn>
                <a:cxn ang="0">
                  <a:pos x="305" y="545"/>
                </a:cxn>
                <a:cxn ang="0">
                  <a:pos x="753" y="455"/>
                </a:cxn>
                <a:cxn ang="0">
                  <a:pos x="1208" y="317"/>
                </a:cxn>
                <a:cxn ang="0">
                  <a:pos x="1005" y="497"/>
                </a:cxn>
                <a:cxn ang="0">
                  <a:pos x="891" y="755"/>
                </a:cxn>
                <a:cxn ang="0">
                  <a:pos x="885" y="755"/>
                </a:cxn>
                <a:cxn ang="0">
                  <a:pos x="957" y="755"/>
                </a:cxn>
                <a:cxn ang="0">
                  <a:pos x="1046" y="503"/>
                </a:cxn>
                <a:cxn ang="0">
                  <a:pos x="1327" y="287"/>
                </a:cxn>
                <a:cxn ang="0">
                  <a:pos x="1567" y="455"/>
                </a:cxn>
                <a:cxn ang="0">
                  <a:pos x="1812" y="689"/>
                </a:cxn>
                <a:cxn ang="0">
                  <a:pos x="1902" y="755"/>
                </a:cxn>
                <a:cxn ang="0">
                  <a:pos x="1967" y="755"/>
                </a:cxn>
                <a:cxn ang="0">
                  <a:pos x="1734" y="533"/>
                </a:cxn>
                <a:cxn ang="0">
                  <a:pos x="1423" y="245"/>
                </a:cxn>
                <a:cxn ang="0">
                  <a:pos x="1423" y="245"/>
                </a:cxn>
              </a:cxnLst>
              <a:rect l="0" t="0" r="0" b="0"/>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close/>
                </a:path>
              </a:pathLst>
            </a:custGeom>
            <a:gradFill rotWithShape="0">
              <a:gsLst>
                <a:gs pos="0">
                  <a:schemeClr val="accent2">
                    <a:alpha val="100000"/>
                  </a:schemeClr>
                </a:gs>
                <a:gs pos="100000">
                  <a:schemeClr val="bg1">
                    <a:alpha val="100000"/>
                  </a:schemeClr>
                </a:gs>
              </a:gsLst>
              <a:lin ang="2700000" scaled="1"/>
              <a:tileRect/>
            </a:gradFill>
            <a:ln w="9525">
              <a:noFill/>
            </a:ln>
          </p:spPr>
          <p:txBody>
            <a:bodyPr/>
            <a:lstStyle/>
            <a:p>
              <a:endParaRPr lang="en-US"/>
            </a:p>
          </p:txBody>
        </p:sp>
        <p:sp>
          <p:nvSpPr>
            <p:cNvPr id="1041" name="Rectangle 12"/>
            <p:cNvSpPr>
              <a:spLocks noChangeArrowheads="1"/>
            </p:cNvSpPr>
            <p:nvPr/>
          </p:nvSpPr>
          <p:spPr bwMode="hidden">
            <a:xfrm>
              <a:off x="192" y="127"/>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ctr">
                <a:defRPr sz="2000" b="1" i="1">
                  <a:solidFill>
                    <a:schemeClr val="tx1"/>
                  </a:solidFill>
                  <a:latin typeface=".VnTime" panose="020B7200000000000000" pitchFamily="34" charset="0"/>
                </a:defRPr>
              </a:lvl1pPr>
              <a:lvl2pPr marL="742950" indent="-285750" algn="ctr">
                <a:defRPr sz="2000" b="1" i="1">
                  <a:solidFill>
                    <a:schemeClr val="tx1"/>
                  </a:solidFill>
                  <a:latin typeface=".VnTime" panose="020B7200000000000000" pitchFamily="34" charset="0"/>
                </a:defRPr>
              </a:lvl2pPr>
              <a:lvl3pPr marL="1143000" indent="-228600" algn="ctr">
                <a:defRPr sz="2000" b="1" i="1">
                  <a:solidFill>
                    <a:schemeClr val="tx1"/>
                  </a:solidFill>
                  <a:latin typeface=".VnTime" panose="020B7200000000000000" pitchFamily="34" charset="0"/>
                </a:defRPr>
              </a:lvl3pPr>
              <a:lvl4pPr marL="1600200" indent="-228600" algn="ctr">
                <a:defRPr sz="2000" b="1" i="1">
                  <a:solidFill>
                    <a:schemeClr val="tx1"/>
                  </a:solidFill>
                  <a:latin typeface=".VnTime" panose="020B7200000000000000" pitchFamily="34" charset="0"/>
                </a:defRPr>
              </a:lvl4pPr>
              <a:lvl5pPr marL="2057400" indent="-228600" algn="ctr">
                <a:defRPr sz="2000" b="1" i="1">
                  <a:solidFill>
                    <a:schemeClr val="tx1"/>
                  </a:solidFill>
                  <a:latin typeface=".VnTime" panose="020B7200000000000000" pitchFamily="34" charset="0"/>
                </a:defRPr>
              </a:lvl5pPr>
              <a:lvl6pPr marL="2514600" indent="-228600" algn="ctr" eaLnBrk="0" fontAlgn="base" hangingPunct="0">
                <a:spcBef>
                  <a:spcPct val="0"/>
                </a:spcBef>
                <a:spcAft>
                  <a:spcPct val="0"/>
                </a:spcAft>
                <a:defRPr sz="2000" b="1" i="1">
                  <a:solidFill>
                    <a:schemeClr val="tx1"/>
                  </a:solidFill>
                  <a:latin typeface=".VnTime" panose="020B7200000000000000" pitchFamily="34" charset="0"/>
                </a:defRPr>
              </a:lvl6pPr>
              <a:lvl7pPr marL="2971800" indent="-228600" algn="ctr" eaLnBrk="0" fontAlgn="base" hangingPunct="0">
                <a:spcBef>
                  <a:spcPct val="0"/>
                </a:spcBef>
                <a:spcAft>
                  <a:spcPct val="0"/>
                </a:spcAft>
                <a:defRPr sz="2000" b="1" i="1">
                  <a:solidFill>
                    <a:schemeClr val="tx1"/>
                  </a:solidFill>
                  <a:latin typeface=".VnTime" panose="020B7200000000000000" pitchFamily="34" charset="0"/>
                </a:defRPr>
              </a:lvl7pPr>
              <a:lvl8pPr marL="3429000" indent="-228600" algn="ctr" eaLnBrk="0" fontAlgn="base" hangingPunct="0">
                <a:spcBef>
                  <a:spcPct val="0"/>
                </a:spcBef>
                <a:spcAft>
                  <a:spcPct val="0"/>
                </a:spcAft>
                <a:defRPr sz="2000" b="1" i="1">
                  <a:solidFill>
                    <a:schemeClr val="tx1"/>
                  </a:solidFill>
                  <a:latin typeface=".VnTime" panose="020B7200000000000000" pitchFamily="34" charset="0"/>
                </a:defRPr>
              </a:lvl8pPr>
              <a:lvl9pPr marL="3886200" indent="-228600" algn="ctr" eaLnBrk="0" fontAlgn="base" hangingPunct="0">
                <a:spcBef>
                  <a:spcPct val="0"/>
                </a:spcBef>
                <a:spcAft>
                  <a:spcPct val="0"/>
                </a:spcAft>
                <a:defRPr sz="2000" b="1" i="1">
                  <a:solidFill>
                    <a:schemeClr val="tx1"/>
                  </a:solidFill>
                  <a:latin typeface=".VnTime" panose="020B7200000000000000"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altLang="en-US" sz="2000" b="1" i="1" u="none" strike="noStrike" kern="1200" cap="none" spc="0" normalizeH="0" baseline="0" noProof="0" smtClean="0">
                <a:ln>
                  <a:noFill/>
                </a:ln>
                <a:solidFill>
                  <a:schemeClr val="tx1"/>
                </a:solidFill>
                <a:effectLst/>
                <a:uLnTx/>
                <a:uFillTx/>
                <a:latin typeface=".VnTime" panose="020B7200000000000000" pitchFamily="34" charset="0"/>
                <a:ea typeface="+mn-ea"/>
                <a:cs typeface="+mn-cs"/>
              </a:endParaRPr>
            </a:p>
          </p:txBody>
        </p:sp>
        <p:sp>
          <p:nvSpPr>
            <p:cNvPr id="1042" name="Rectangle 13"/>
            <p:cNvSpPr>
              <a:spLocks noChangeArrowheads="1"/>
            </p:cNvSpPr>
            <p:nvPr/>
          </p:nvSpPr>
          <p:spPr bwMode="hidden">
            <a:xfrm>
              <a:off x="204" y="131"/>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ctr">
                <a:defRPr sz="2000" b="1" i="1">
                  <a:solidFill>
                    <a:schemeClr val="tx1"/>
                  </a:solidFill>
                  <a:latin typeface=".VnTime" panose="020B7200000000000000" pitchFamily="34" charset="0"/>
                </a:defRPr>
              </a:lvl1pPr>
              <a:lvl2pPr marL="742950" indent="-285750" algn="ctr">
                <a:defRPr sz="2000" b="1" i="1">
                  <a:solidFill>
                    <a:schemeClr val="tx1"/>
                  </a:solidFill>
                  <a:latin typeface=".VnTime" panose="020B7200000000000000" pitchFamily="34" charset="0"/>
                </a:defRPr>
              </a:lvl2pPr>
              <a:lvl3pPr marL="1143000" indent="-228600" algn="ctr">
                <a:defRPr sz="2000" b="1" i="1">
                  <a:solidFill>
                    <a:schemeClr val="tx1"/>
                  </a:solidFill>
                  <a:latin typeface=".VnTime" panose="020B7200000000000000" pitchFamily="34" charset="0"/>
                </a:defRPr>
              </a:lvl3pPr>
              <a:lvl4pPr marL="1600200" indent="-228600" algn="ctr">
                <a:defRPr sz="2000" b="1" i="1">
                  <a:solidFill>
                    <a:schemeClr val="tx1"/>
                  </a:solidFill>
                  <a:latin typeface=".VnTime" panose="020B7200000000000000" pitchFamily="34" charset="0"/>
                </a:defRPr>
              </a:lvl4pPr>
              <a:lvl5pPr marL="2057400" indent="-228600" algn="ctr">
                <a:defRPr sz="2000" b="1" i="1">
                  <a:solidFill>
                    <a:schemeClr val="tx1"/>
                  </a:solidFill>
                  <a:latin typeface=".VnTime" panose="020B7200000000000000" pitchFamily="34" charset="0"/>
                </a:defRPr>
              </a:lvl5pPr>
              <a:lvl6pPr marL="2514600" indent="-228600" algn="ctr" eaLnBrk="0" fontAlgn="base" hangingPunct="0">
                <a:spcBef>
                  <a:spcPct val="0"/>
                </a:spcBef>
                <a:spcAft>
                  <a:spcPct val="0"/>
                </a:spcAft>
                <a:defRPr sz="2000" b="1" i="1">
                  <a:solidFill>
                    <a:schemeClr val="tx1"/>
                  </a:solidFill>
                  <a:latin typeface=".VnTime" panose="020B7200000000000000" pitchFamily="34" charset="0"/>
                </a:defRPr>
              </a:lvl6pPr>
              <a:lvl7pPr marL="2971800" indent="-228600" algn="ctr" eaLnBrk="0" fontAlgn="base" hangingPunct="0">
                <a:spcBef>
                  <a:spcPct val="0"/>
                </a:spcBef>
                <a:spcAft>
                  <a:spcPct val="0"/>
                </a:spcAft>
                <a:defRPr sz="2000" b="1" i="1">
                  <a:solidFill>
                    <a:schemeClr val="tx1"/>
                  </a:solidFill>
                  <a:latin typeface=".VnTime" panose="020B7200000000000000" pitchFamily="34" charset="0"/>
                </a:defRPr>
              </a:lvl7pPr>
              <a:lvl8pPr marL="3429000" indent="-228600" algn="ctr" eaLnBrk="0" fontAlgn="base" hangingPunct="0">
                <a:spcBef>
                  <a:spcPct val="0"/>
                </a:spcBef>
                <a:spcAft>
                  <a:spcPct val="0"/>
                </a:spcAft>
                <a:defRPr sz="2000" b="1" i="1">
                  <a:solidFill>
                    <a:schemeClr val="tx1"/>
                  </a:solidFill>
                  <a:latin typeface=".VnTime" panose="020B7200000000000000" pitchFamily="34" charset="0"/>
                </a:defRPr>
              </a:lvl8pPr>
              <a:lvl9pPr marL="3886200" indent="-228600" algn="ctr" eaLnBrk="0" fontAlgn="base" hangingPunct="0">
                <a:spcBef>
                  <a:spcPct val="0"/>
                </a:spcBef>
                <a:spcAft>
                  <a:spcPct val="0"/>
                </a:spcAft>
                <a:defRPr sz="2000" b="1" i="1">
                  <a:solidFill>
                    <a:schemeClr val="tx1"/>
                  </a:solidFill>
                  <a:latin typeface=".VnTime" panose="020B7200000000000000"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altLang="en-US" sz="2000" b="1" i="1" u="none" strike="noStrike" kern="1200" cap="none" spc="0" normalizeH="0" baseline="0" noProof="0" smtClean="0">
                <a:ln>
                  <a:noFill/>
                </a:ln>
                <a:solidFill>
                  <a:schemeClr val="tx1"/>
                </a:solidFill>
                <a:effectLst/>
                <a:uLnTx/>
                <a:uFillTx/>
                <a:latin typeface=".VnTime" panose="020B7200000000000000" pitchFamily="34" charset="0"/>
                <a:ea typeface="+mn-ea"/>
                <a:cs typeface="+mn-cs"/>
              </a:endParaRPr>
            </a:p>
          </p:txBody>
        </p:sp>
        <p:sp>
          <p:nvSpPr>
            <p:cNvPr id="79886" name="Freeform 14"/>
            <p:cNvSpPr/>
            <p:nvPr/>
          </p:nvSpPr>
          <p:spPr bwMode="hidden">
            <a:xfrm>
              <a:off x="0" y="4032"/>
              <a:ext cx="5760" cy="288"/>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2000" b="1" i="1" u="none" strike="noStrike" kern="1200" cap="none" spc="0" normalizeH="0" baseline="0" noProof="0">
                <a:ln>
                  <a:noFill/>
                </a:ln>
                <a:solidFill>
                  <a:schemeClr val="tx1"/>
                </a:solidFill>
                <a:effectLst/>
                <a:uLnTx/>
                <a:uFillTx/>
                <a:latin typeface=".VnTime" panose="020B7200000000000000" pitchFamily="34" charset="0"/>
                <a:ea typeface="+mn-ea"/>
                <a:cs typeface="+mn-cs"/>
              </a:endParaRPr>
            </a:p>
          </p:txBody>
        </p:sp>
        <p:sp>
          <p:nvSpPr>
            <p:cNvPr id="79887" name="Freeform 15"/>
            <p:cNvSpPr/>
            <p:nvPr/>
          </p:nvSpPr>
          <p:spPr bwMode="hidden">
            <a:xfrm>
              <a:off x="0" y="4032"/>
              <a:ext cx="5760" cy="336"/>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2000" b="1" i="1" u="none" strike="noStrike" kern="1200" cap="none" spc="0" normalizeH="0" baseline="0" noProof="0">
                <a:ln>
                  <a:noFill/>
                </a:ln>
                <a:solidFill>
                  <a:schemeClr val="tx1"/>
                </a:solidFill>
                <a:effectLst/>
                <a:uLnTx/>
                <a:uFillTx/>
                <a:latin typeface=".VnTime" panose="020B7200000000000000" pitchFamily="34" charset="0"/>
                <a:ea typeface="+mn-ea"/>
                <a:cs typeface="+mn-cs"/>
              </a:endParaRPr>
            </a:p>
          </p:txBody>
        </p:sp>
        <p:sp>
          <p:nvSpPr>
            <p:cNvPr id="79888" name="Freeform 16"/>
            <p:cNvSpPr/>
            <p:nvPr/>
          </p:nvSpPr>
          <p:spPr bwMode="hidden">
            <a:xfrm>
              <a:off x="0" y="0"/>
              <a:ext cx="5760" cy="288"/>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2000" b="1" i="1" u="none" strike="noStrike" kern="1200" cap="none" spc="0" normalizeH="0" baseline="0" noProof="0">
                <a:ln>
                  <a:noFill/>
                </a:ln>
                <a:solidFill>
                  <a:schemeClr val="tx1"/>
                </a:solidFill>
                <a:effectLst/>
                <a:uLnTx/>
                <a:uFillTx/>
                <a:latin typeface=".VnTime" panose="020B7200000000000000" pitchFamily="34" charset="0"/>
                <a:ea typeface="+mn-ea"/>
                <a:cs typeface="+mn-cs"/>
              </a:endParaRPr>
            </a:p>
          </p:txBody>
        </p:sp>
        <p:sp>
          <p:nvSpPr>
            <p:cNvPr id="1046" name="Freeform 17"/>
            <p:cNvSpPr/>
            <p:nvPr/>
          </p:nvSpPr>
          <p:spPr>
            <a:xfrm>
              <a:off x="509" y="229"/>
              <a:ext cx="3188" cy="2024"/>
            </a:xfrm>
            <a:custGeom>
              <a:avLst/>
              <a:gdLst/>
              <a:ahLst/>
              <a:cxnLst>
                <a:cxn ang="0">
                  <a:pos x="871" y="1423"/>
                </a:cxn>
                <a:cxn ang="0">
                  <a:pos x="907" y="1393"/>
                </a:cxn>
                <a:cxn ang="0">
                  <a:pos x="991" y="1320"/>
                </a:cxn>
                <a:cxn ang="0">
                  <a:pos x="1033" y="1297"/>
                </a:cxn>
                <a:cxn ang="0">
                  <a:pos x="1086" y="1249"/>
                </a:cxn>
                <a:cxn ang="0">
                  <a:pos x="1123" y="1219"/>
                </a:cxn>
                <a:cxn ang="0">
                  <a:pos x="1057" y="1153"/>
                </a:cxn>
                <a:cxn ang="0">
                  <a:pos x="877" y="1021"/>
                </a:cxn>
                <a:cxn ang="0">
                  <a:pos x="655" y="907"/>
                </a:cxn>
                <a:cxn ang="0">
                  <a:pos x="655" y="846"/>
                </a:cxn>
                <a:cxn ang="0">
                  <a:pos x="643" y="708"/>
                </a:cxn>
                <a:cxn ang="0">
                  <a:pos x="552" y="642"/>
                </a:cxn>
                <a:cxn ang="0">
                  <a:pos x="510" y="570"/>
                </a:cxn>
                <a:cxn ang="0">
                  <a:pos x="637" y="564"/>
                </a:cxn>
                <a:cxn ang="0">
                  <a:pos x="763" y="570"/>
                </a:cxn>
                <a:cxn ang="0">
                  <a:pos x="1091" y="850"/>
                </a:cxn>
                <a:cxn ang="0">
                  <a:pos x="1009" y="566"/>
                </a:cxn>
                <a:cxn ang="0">
                  <a:pos x="1054" y="265"/>
                </a:cxn>
                <a:cxn ang="0">
                  <a:pos x="1249" y="0"/>
                </a:cxn>
                <a:cxn ang="0">
                  <a:pos x="1466" y="292"/>
                </a:cxn>
                <a:cxn ang="0">
                  <a:pos x="1475" y="548"/>
                </a:cxn>
                <a:cxn ang="0">
                  <a:pos x="1567" y="630"/>
                </a:cxn>
                <a:cxn ang="0">
                  <a:pos x="1795" y="365"/>
                </a:cxn>
                <a:cxn ang="0">
                  <a:pos x="2245" y="150"/>
                </a:cxn>
                <a:cxn ang="0">
                  <a:pos x="2618" y="180"/>
                </a:cxn>
                <a:cxn ang="0">
                  <a:pos x="3050" y="150"/>
                </a:cxn>
                <a:cxn ang="0">
                  <a:pos x="3140" y="210"/>
                </a:cxn>
                <a:cxn ang="0">
                  <a:pos x="2990" y="210"/>
                </a:cxn>
                <a:cxn ang="0">
                  <a:pos x="2834" y="377"/>
                </a:cxn>
                <a:cxn ang="0">
                  <a:pos x="2702" y="648"/>
                </a:cxn>
                <a:cxn ang="0">
                  <a:pos x="2582" y="828"/>
                </a:cxn>
                <a:cxn ang="0">
                  <a:pos x="2234" y="1009"/>
                </a:cxn>
                <a:cxn ang="0">
                  <a:pos x="1963" y="1075"/>
                </a:cxn>
                <a:cxn ang="0">
                  <a:pos x="2257" y="1111"/>
                </a:cxn>
                <a:cxn ang="0">
                  <a:pos x="2600" y="1207"/>
                </a:cxn>
                <a:cxn ang="0">
                  <a:pos x="2894" y="1441"/>
                </a:cxn>
                <a:cxn ang="0">
                  <a:pos x="3122" y="1555"/>
                </a:cxn>
                <a:cxn ang="0">
                  <a:pos x="3032" y="1585"/>
                </a:cxn>
                <a:cxn ang="0">
                  <a:pos x="3008" y="1591"/>
                </a:cxn>
                <a:cxn ang="0">
                  <a:pos x="2960" y="1597"/>
                </a:cxn>
                <a:cxn ang="0">
                  <a:pos x="2882" y="1609"/>
                </a:cxn>
                <a:cxn ang="0">
                  <a:pos x="2846" y="1609"/>
                </a:cxn>
                <a:cxn ang="0">
                  <a:pos x="2774" y="1615"/>
                </a:cxn>
                <a:cxn ang="0">
                  <a:pos x="2726" y="1621"/>
                </a:cxn>
                <a:cxn ang="0">
                  <a:pos x="2708" y="1621"/>
                </a:cxn>
                <a:cxn ang="0">
                  <a:pos x="2594" y="1657"/>
                </a:cxn>
                <a:cxn ang="0">
                  <a:pos x="2533" y="1663"/>
                </a:cxn>
                <a:cxn ang="0">
                  <a:pos x="2444" y="1675"/>
                </a:cxn>
                <a:cxn ang="0">
                  <a:pos x="2378" y="1687"/>
                </a:cxn>
                <a:cxn ang="0">
                  <a:pos x="2360" y="1705"/>
                </a:cxn>
                <a:cxn ang="0">
                  <a:pos x="2305" y="1687"/>
                </a:cxn>
                <a:cxn ang="0">
                  <a:pos x="2263" y="1663"/>
                </a:cxn>
                <a:cxn ang="0">
                  <a:pos x="2017" y="1585"/>
                </a:cxn>
                <a:cxn ang="0">
                  <a:pos x="1711" y="1453"/>
                </a:cxn>
                <a:cxn ang="0">
                  <a:pos x="1880" y="1844"/>
                </a:cxn>
                <a:cxn ang="0">
                  <a:pos x="1771" y="1922"/>
                </a:cxn>
                <a:cxn ang="0">
                  <a:pos x="1531" y="1753"/>
                </a:cxn>
                <a:cxn ang="0">
                  <a:pos x="1411" y="1477"/>
                </a:cxn>
                <a:cxn ang="0">
                  <a:pos x="1219" y="1291"/>
                </a:cxn>
                <a:cxn ang="0">
                  <a:pos x="127" y="2006"/>
                </a:cxn>
                <a:cxn ang="0">
                  <a:pos x="865" y="1429"/>
                </a:cxn>
              </a:cxnLst>
              <a:rect l="0" t="0" r="0" b="0"/>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close/>
                </a:path>
              </a:pathLst>
            </a:custGeom>
            <a:gradFill rotWithShape="0">
              <a:gsLst>
                <a:gs pos="0">
                  <a:schemeClr val="bg2">
                    <a:alpha val="100000"/>
                  </a:schemeClr>
                </a:gs>
                <a:gs pos="100000">
                  <a:schemeClr val="bg1">
                    <a:alpha val="100000"/>
                  </a:schemeClr>
                </a:gs>
              </a:gsLst>
              <a:lin ang="2700000" scaled="1"/>
              <a:tileRect/>
            </a:gradFill>
            <a:ln w="9525">
              <a:noFill/>
            </a:ln>
          </p:spPr>
          <p:txBody>
            <a:bodyPr/>
            <a:lstStyle/>
            <a:p>
              <a:endParaRPr lang="en-US"/>
            </a:p>
          </p:txBody>
        </p:sp>
        <p:sp>
          <p:nvSpPr>
            <p:cNvPr id="1047" name="Freeform 18"/>
            <p:cNvSpPr/>
            <p:nvPr/>
          </p:nvSpPr>
          <p:spPr>
            <a:xfrm>
              <a:off x="1344" y="293"/>
              <a:ext cx="2144" cy="1787"/>
            </a:xfrm>
            <a:custGeom>
              <a:avLst/>
              <a:gdLst/>
              <a:ahLst/>
              <a:cxnLst>
                <a:cxn ang="0">
                  <a:pos x="318" y="1078"/>
                </a:cxn>
                <a:cxn ang="0">
                  <a:pos x="217" y="928"/>
                </a:cxn>
                <a:cxn ang="0">
                  <a:pos x="102" y="808"/>
                </a:cxn>
                <a:cxn ang="0">
                  <a:pos x="36" y="742"/>
                </a:cxn>
                <a:cxn ang="0">
                  <a:pos x="0" y="700"/>
                </a:cxn>
                <a:cxn ang="0">
                  <a:pos x="270" y="958"/>
                </a:cxn>
                <a:cxn ang="0">
                  <a:pos x="294" y="1006"/>
                </a:cxn>
                <a:cxn ang="0">
                  <a:pos x="367" y="670"/>
                </a:cxn>
                <a:cxn ang="0">
                  <a:pos x="379" y="411"/>
                </a:cxn>
                <a:cxn ang="0">
                  <a:pos x="347" y="118"/>
                </a:cxn>
                <a:cxn ang="0">
                  <a:pos x="393" y="0"/>
                </a:cxn>
                <a:cxn ang="0">
                  <a:pos x="397" y="357"/>
                </a:cxn>
                <a:cxn ang="0">
                  <a:pos x="421" y="609"/>
                </a:cxn>
                <a:cxn ang="0">
                  <a:pos x="385" y="826"/>
                </a:cxn>
                <a:cxn ang="0">
                  <a:pos x="385" y="1036"/>
                </a:cxn>
                <a:cxn ang="0">
                  <a:pos x="877" y="784"/>
                </a:cxn>
                <a:cxn ang="0">
                  <a:pos x="1309" y="555"/>
                </a:cxn>
                <a:cxn ang="0">
                  <a:pos x="1802" y="249"/>
                </a:cxn>
                <a:cxn ang="0">
                  <a:pos x="2096" y="69"/>
                </a:cxn>
                <a:cxn ang="0">
                  <a:pos x="1814" y="279"/>
                </a:cxn>
                <a:cxn ang="0">
                  <a:pos x="1453" y="501"/>
                </a:cxn>
                <a:cxn ang="0">
                  <a:pos x="1123" y="700"/>
                </a:cxn>
                <a:cxn ang="0">
                  <a:pos x="739" y="898"/>
                </a:cxn>
                <a:cxn ang="0">
                  <a:pos x="463" y="1084"/>
                </a:cxn>
                <a:cxn ang="0">
                  <a:pos x="817" y="1193"/>
                </a:cxn>
                <a:cxn ang="0">
                  <a:pos x="1285" y="1187"/>
                </a:cxn>
                <a:cxn ang="0">
                  <a:pos x="1916" y="1396"/>
                </a:cxn>
                <a:cxn ang="0">
                  <a:pos x="2144" y="1420"/>
                </a:cxn>
                <a:cxn ang="0">
                  <a:pos x="1814" y="1408"/>
                </a:cxn>
                <a:cxn ang="0">
                  <a:pos x="1435" y="1288"/>
                </a:cxn>
                <a:cxn ang="0">
                  <a:pos x="1219" y="1229"/>
                </a:cxn>
                <a:cxn ang="0">
                  <a:pos x="799" y="1223"/>
                </a:cxn>
                <a:cxn ang="0">
                  <a:pos x="505" y="1145"/>
                </a:cxn>
                <a:cxn ang="0">
                  <a:pos x="733" y="1378"/>
                </a:cxn>
                <a:cxn ang="0">
                  <a:pos x="877" y="1619"/>
                </a:cxn>
                <a:cxn ang="0">
                  <a:pos x="1009" y="1787"/>
                </a:cxn>
                <a:cxn ang="0">
                  <a:pos x="817" y="1607"/>
                </a:cxn>
                <a:cxn ang="0">
                  <a:pos x="673" y="1372"/>
                </a:cxn>
                <a:cxn ang="0">
                  <a:pos x="415" y="1109"/>
                </a:cxn>
                <a:cxn ang="0">
                  <a:pos x="318" y="1078"/>
                </a:cxn>
                <a:cxn ang="0">
                  <a:pos x="318" y="1078"/>
                </a:cxn>
              </a:cxnLst>
              <a:rect l="0" t="0" r="0" b="0"/>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close/>
                </a:path>
              </a:pathLst>
            </a:custGeom>
            <a:gradFill rotWithShape="0">
              <a:gsLst>
                <a:gs pos="0">
                  <a:schemeClr val="accent2">
                    <a:alpha val="100000"/>
                  </a:schemeClr>
                </a:gs>
                <a:gs pos="100000">
                  <a:schemeClr val="bg1">
                    <a:alpha val="100000"/>
                  </a:schemeClr>
                </a:gs>
              </a:gsLst>
              <a:lin ang="5400000" scaled="1"/>
              <a:tileRect/>
            </a:gradFill>
            <a:ln w="9525">
              <a:noFill/>
            </a:ln>
          </p:spPr>
          <p:txBody>
            <a:bodyPr/>
            <a:lstStyle/>
            <a:p>
              <a:endParaRPr lang="en-US"/>
            </a:p>
          </p:txBody>
        </p:sp>
        <p:sp>
          <p:nvSpPr>
            <p:cNvPr id="79891" name="Freeform 19"/>
            <p:cNvSpPr/>
            <p:nvPr/>
          </p:nvSpPr>
          <p:spPr bwMode="hidden">
            <a:xfrm>
              <a:off x="2932" y="1728"/>
              <a:ext cx="2828" cy="2366"/>
            </a:xfrm>
            <a:custGeom>
              <a:avLst/>
              <a:gdLst>
                <a:gd name="T0" fmla="*/ 1814 w 2828"/>
                <a:gd name="T1" fmla="*/ 606 h 2366"/>
                <a:gd name="T2" fmla="*/ 1615 w 2828"/>
                <a:gd name="T3" fmla="*/ 252 h 2366"/>
                <a:gd name="T4" fmla="*/ 1345 w 2828"/>
                <a:gd name="T5" fmla="*/ 132 h 2366"/>
                <a:gd name="T6" fmla="*/ 1381 w 2828"/>
                <a:gd name="T7" fmla="*/ 492 h 2366"/>
                <a:gd name="T8" fmla="*/ 955 w 2828"/>
                <a:gd name="T9" fmla="*/ 221 h 2366"/>
                <a:gd name="T10" fmla="*/ 877 w 2828"/>
                <a:gd name="T11" fmla="*/ 161 h 2366"/>
                <a:gd name="T12" fmla="*/ 841 w 2828"/>
                <a:gd name="T13" fmla="*/ 167 h 2366"/>
                <a:gd name="T14" fmla="*/ 720 w 2828"/>
                <a:gd name="T15" fmla="*/ 161 h 2366"/>
                <a:gd name="T16" fmla="*/ 613 w 2828"/>
                <a:gd name="T17" fmla="*/ 144 h 2366"/>
                <a:gd name="T18" fmla="*/ 492 w 2828"/>
                <a:gd name="T19" fmla="*/ 161 h 2366"/>
                <a:gd name="T20" fmla="*/ 432 w 2828"/>
                <a:gd name="T21" fmla="*/ 150 h 2366"/>
                <a:gd name="T22" fmla="*/ 342 w 2828"/>
                <a:gd name="T23" fmla="*/ 138 h 2366"/>
                <a:gd name="T24" fmla="*/ 246 w 2828"/>
                <a:gd name="T25" fmla="*/ 126 h 2366"/>
                <a:gd name="T26" fmla="*/ 174 w 2828"/>
                <a:gd name="T27" fmla="*/ 114 h 2366"/>
                <a:gd name="T28" fmla="*/ 216 w 2828"/>
                <a:gd name="T29" fmla="*/ 240 h 2366"/>
                <a:gd name="T30" fmla="*/ 607 w 2828"/>
                <a:gd name="T31" fmla="*/ 588 h 2366"/>
                <a:gd name="T32" fmla="*/ 1177 w 2828"/>
                <a:gd name="T33" fmla="*/ 817 h 2366"/>
                <a:gd name="T34" fmla="*/ 972 w 2828"/>
                <a:gd name="T35" fmla="*/ 871 h 2366"/>
                <a:gd name="T36" fmla="*/ 492 w 2828"/>
                <a:gd name="T37" fmla="*/ 1111 h 2366"/>
                <a:gd name="T38" fmla="*/ 276 w 2828"/>
                <a:gd name="T39" fmla="*/ 1441 h 2366"/>
                <a:gd name="T40" fmla="*/ 42 w 2828"/>
                <a:gd name="T41" fmla="*/ 1441 h 2366"/>
                <a:gd name="T42" fmla="*/ 367 w 2828"/>
                <a:gd name="T43" fmla="*/ 1585 h 2366"/>
                <a:gd name="T44" fmla="*/ 949 w 2828"/>
                <a:gd name="T45" fmla="*/ 1712 h 2366"/>
                <a:gd name="T46" fmla="*/ 1519 w 2828"/>
                <a:gd name="T47" fmla="*/ 1537 h 2366"/>
                <a:gd name="T48" fmla="*/ 1735 w 2828"/>
                <a:gd name="T49" fmla="*/ 1513 h 2366"/>
                <a:gd name="T50" fmla="*/ 1723 w 2828"/>
                <a:gd name="T51" fmla="*/ 1802 h 2366"/>
                <a:gd name="T52" fmla="*/ 2042 w 2828"/>
                <a:gd name="T53" fmla="*/ 2229 h 2366"/>
                <a:gd name="T54" fmla="*/ 2191 w 2828"/>
                <a:gd name="T55" fmla="*/ 2133 h 2366"/>
                <a:gd name="T56" fmla="*/ 2270 w 2828"/>
                <a:gd name="T57" fmla="*/ 1970 h 2366"/>
                <a:gd name="T58" fmla="*/ 2233 w 2828"/>
                <a:gd name="T59" fmla="*/ 1573 h 2366"/>
                <a:gd name="T60" fmla="*/ 2294 w 2828"/>
                <a:gd name="T61" fmla="*/ 1483 h 2366"/>
                <a:gd name="T62" fmla="*/ 2588 w 2828"/>
                <a:gd name="T63" fmla="*/ 1688 h 2366"/>
                <a:gd name="T64" fmla="*/ 2695 w 2828"/>
                <a:gd name="T65" fmla="*/ 1682 h 2366"/>
                <a:gd name="T66" fmla="*/ 2588 w 2828"/>
                <a:gd name="T67" fmla="*/ 1543 h 2366"/>
                <a:gd name="T68" fmla="*/ 2510 w 2828"/>
                <a:gd name="T69" fmla="*/ 1357 h 2366"/>
                <a:gd name="T70" fmla="*/ 2354 w 2828"/>
                <a:gd name="T71" fmla="*/ 1184 h 2366"/>
                <a:gd name="T72" fmla="*/ 2102 w 2828"/>
                <a:gd name="T73" fmla="*/ 931 h 2366"/>
                <a:gd name="T74" fmla="*/ 2137 w 2828"/>
                <a:gd name="T75" fmla="*/ 907 h 2366"/>
                <a:gd name="T76" fmla="*/ 2215 w 2828"/>
                <a:gd name="T77" fmla="*/ 871 h 2366"/>
                <a:gd name="T78" fmla="*/ 2324 w 2828"/>
                <a:gd name="T79" fmla="*/ 817 h 2366"/>
                <a:gd name="T80" fmla="*/ 2372 w 2828"/>
                <a:gd name="T81" fmla="*/ 787 h 2366"/>
                <a:gd name="T82" fmla="*/ 2078 w 2828"/>
                <a:gd name="T83" fmla="*/ 865 h 2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2000" b="1" i="1" u="none" strike="noStrike" kern="1200" cap="none" spc="0" normalizeH="0" baseline="0" noProof="0">
                <a:ln>
                  <a:noFill/>
                </a:ln>
                <a:solidFill>
                  <a:schemeClr val="tx1"/>
                </a:solidFill>
                <a:effectLst/>
                <a:uLnTx/>
                <a:uFillTx/>
                <a:latin typeface=".VnTime" panose="020B7200000000000000" pitchFamily="34" charset="0"/>
                <a:ea typeface="+mn-ea"/>
                <a:cs typeface="+mn-cs"/>
              </a:endParaRPr>
            </a:p>
          </p:txBody>
        </p:sp>
        <p:sp>
          <p:nvSpPr>
            <p:cNvPr id="1049" name="Freeform 20"/>
            <p:cNvSpPr/>
            <p:nvPr/>
          </p:nvSpPr>
          <p:spPr>
            <a:xfrm>
              <a:off x="3160" y="1860"/>
              <a:ext cx="2162" cy="1934"/>
            </a:xfrm>
            <a:custGeom>
              <a:avLst/>
              <a:gdLst/>
              <a:ahLst/>
              <a:cxnLst>
                <a:cxn ang="0">
                  <a:pos x="1890" y="863"/>
                </a:cxn>
                <a:cxn ang="0">
                  <a:pos x="1985" y="1031"/>
                </a:cxn>
                <a:cxn ang="0">
                  <a:pos x="2105" y="1180"/>
                </a:cxn>
                <a:cxn ang="0">
                  <a:pos x="2171" y="1264"/>
                </a:cxn>
                <a:cxn ang="0">
                  <a:pos x="2207" y="1312"/>
                </a:cxn>
                <a:cxn ang="0">
                  <a:pos x="1937" y="989"/>
                </a:cxn>
                <a:cxn ang="0">
                  <a:pos x="1908" y="941"/>
                </a:cxn>
                <a:cxn ang="0">
                  <a:pos x="1828" y="1258"/>
                </a:cxn>
                <a:cxn ang="0">
                  <a:pos x="1814" y="1504"/>
                </a:cxn>
                <a:cxn ang="0">
                  <a:pos x="1866" y="1930"/>
                </a:cxn>
                <a:cxn ang="0">
                  <a:pos x="1835" y="1954"/>
                </a:cxn>
                <a:cxn ang="0">
                  <a:pos x="1788" y="1552"/>
                </a:cxn>
                <a:cxn ang="0">
                  <a:pos x="1770" y="1306"/>
                </a:cxn>
                <a:cxn ang="0">
                  <a:pos x="1807" y="1097"/>
                </a:cxn>
                <a:cxn ang="0">
                  <a:pos x="1814" y="887"/>
                </a:cxn>
                <a:cxn ang="0">
                  <a:pos x="1298" y="1019"/>
                </a:cxn>
                <a:cxn ang="0">
                  <a:pos x="844" y="1144"/>
                </a:cxn>
                <a:cxn ang="0">
                  <a:pos x="329" y="1330"/>
                </a:cxn>
                <a:cxn ang="0">
                  <a:pos x="18" y="1438"/>
                </a:cxn>
                <a:cxn ang="0">
                  <a:pos x="317" y="1300"/>
                </a:cxn>
                <a:cxn ang="0">
                  <a:pos x="700" y="1156"/>
                </a:cxn>
                <a:cxn ang="0">
                  <a:pos x="1046" y="1049"/>
                </a:cxn>
                <a:cxn ang="0">
                  <a:pos x="1447" y="941"/>
                </a:cxn>
                <a:cxn ang="0">
                  <a:pos x="1734" y="827"/>
                </a:cxn>
                <a:cxn ang="0">
                  <a:pos x="1369" y="629"/>
                </a:cxn>
                <a:cxn ang="0">
                  <a:pos x="885" y="521"/>
                </a:cxn>
                <a:cxn ang="0">
                  <a:pos x="233" y="161"/>
                </a:cxn>
                <a:cxn ang="0">
                  <a:pos x="0" y="83"/>
                </a:cxn>
                <a:cxn ang="0">
                  <a:pos x="335" y="179"/>
                </a:cxn>
                <a:cxn ang="0">
                  <a:pos x="730" y="389"/>
                </a:cxn>
                <a:cxn ang="0">
                  <a:pos x="957" y="497"/>
                </a:cxn>
                <a:cxn ang="0">
                  <a:pos x="1387" y="599"/>
                </a:cxn>
                <a:cxn ang="0">
                  <a:pos x="1692" y="755"/>
                </a:cxn>
                <a:cxn ang="0">
                  <a:pos x="1459" y="467"/>
                </a:cxn>
                <a:cxn ang="0">
                  <a:pos x="1316" y="191"/>
                </a:cxn>
                <a:cxn ang="0">
                  <a:pos x="1184" y="0"/>
                </a:cxn>
                <a:cxn ang="0">
                  <a:pos x="1375" y="215"/>
                </a:cxn>
                <a:cxn ang="0">
                  <a:pos x="1525" y="491"/>
                </a:cxn>
                <a:cxn ang="0">
                  <a:pos x="1788" y="815"/>
                </a:cxn>
                <a:cxn ang="0">
                  <a:pos x="1890" y="863"/>
                </a:cxn>
                <a:cxn ang="0">
                  <a:pos x="1890" y="863"/>
                </a:cxn>
              </a:cxnLst>
              <a:rect l="0" t="0" r="0" b="0"/>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close/>
                </a:path>
              </a:pathLst>
            </a:custGeom>
            <a:gradFill rotWithShape="0">
              <a:gsLst>
                <a:gs pos="0">
                  <a:schemeClr val="accent2">
                    <a:alpha val="100000"/>
                  </a:schemeClr>
                </a:gs>
                <a:gs pos="100000">
                  <a:schemeClr val="bg1">
                    <a:alpha val="100000"/>
                  </a:schemeClr>
                </a:gs>
              </a:gsLst>
              <a:lin ang="5400000" scaled="1"/>
              <a:tileRect/>
            </a:gradFill>
            <a:ln w="9525">
              <a:noFill/>
            </a:ln>
          </p:spPr>
          <p:txBody>
            <a:bodyPr/>
            <a:lstStyle/>
            <a:p>
              <a:endParaRPr lang="en-US"/>
            </a:p>
          </p:txBody>
        </p:sp>
      </p:grpSp>
      <p:sp>
        <p:nvSpPr>
          <p:cNvPr id="79893" name="Rectangle 21"/>
          <p:cNvSpPr>
            <a:spLocks noGrp="1" noChangeArrowheads="1"/>
          </p:cNvSpPr>
          <p:nvPr>
            <p:ph type="title"/>
          </p:nvPr>
        </p:nvSpPr>
        <p:spPr bwMode="auto">
          <a:xfrm>
            <a:off x="457200" y="277813"/>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lstStyle/>
          <a:p>
            <a:pPr lvl="0"/>
            <a:r>
              <a:rPr lang="en-US" altLang="en-US" smtClean="0"/>
              <a:t>Click to edit Master title style</a:t>
            </a:r>
          </a:p>
        </p:txBody>
      </p:sp>
      <p:sp>
        <p:nvSpPr>
          <p:cNvPr id="79894" name="Rectangle 22"/>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9895" name="Rectangle 23"/>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l" eaLnBrk="1" hangingPunct="1">
              <a:defRPr sz="1400" b="0" i="0">
                <a:effectLst>
                  <a:outerShdw blurRad="38100" dist="38100" dir="2700000" algn="tl">
                    <a:srgbClr val="000000"/>
                  </a:outerShdw>
                </a:effectLst>
                <a:latin typeface="+mn-lt"/>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79896" name="Rectangle 24"/>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eaLnBrk="1" hangingPunct="1">
              <a:defRPr sz="1400" b="0" i="0">
                <a:effectLst>
                  <a:outerShdw blurRad="38100" dist="38100" dir="2700000" algn="tl">
                    <a:srgbClr val="000000"/>
                  </a:outerShdw>
                </a:effectLst>
                <a:latin typeface="+mn-lt"/>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79897" name="Rectangle 25"/>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1" hangingPunct="1">
              <a:defRPr sz="1400" b="0" i="0">
                <a:effectLst>
                  <a:outerShdw blurRad="38100" dist="38100" dir="2700000" algn="tl">
                    <a:srgbClr val="000000"/>
                  </a:outerShdw>
                </a:effectLst>
                <a:latin typeface="+mn-lt"/>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53B75D3-FFEE-4993-900D-9232C7D48D8E}" type="slidenum">
              <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rPr>
              <a:t>‹#›</a:t>
            </a:fld>
            <a:endParaRPr kumimoji="0" lang="en-US" altLang="en-US" sz="14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iming>
    <p:tnLst>
      <p:par>
        <p:cTn id="1" dur="indefinite" restart="never" nodeType="tmRoot"/>
      </p:par>
    </p:tnLst>
  </p:timing>
  <p:hf sldNum="0" hdr="0" ftr="0" dt="0"/>
  <p:txStyles>
    <p:titleStyle>
      <a:lvl1pPr algn="ctr" rtl="0" eaLnBrk="0" fontAlgn="base" hangingPunct="0">
        <a:spcBef>
          <a:spcPct val="0"/>
        </a:spcBef>
        <a:spcAft>
          <a:spcPct val="0"/>
        </a:spcAft>
        <a:defRPr sz="4400" b="1" i="0" u="none" kern="12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defRPr>
      </a:lvl9pPr>
    </p:titleStyle>
    <p:body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sz="quarter"/>
          </p:nvPr>
        </p:nvSpPr>
        <p:spPr>
          <a:xfrm>
            <a:off x="-609600" y="1905000"/>
            <a:ext cx="10520680" cy="1445895"/>
          </a:xfrm>
        </p:spPr>
        <p:txBody>
          <a:bodyPr vert="horz" wrap="square" lIns="91440" tIns="45720" rIns="91440" bIns="45720" numCol="1" anchor="ctr" anchorCtr="0" compatLnSpc="1"/>
          <a:lstStyle/>
          <a:p>
            <a:pPr>
              <a:buClrTx/>
              <a:buSzTx/>
              <a:buFontTx/>
              <a:buNone/>
            </a:pPr>
            <a:r>
              <a:rPr lang="en-US" altLang="en-US" sz="4000" kern="1200" dirty="0">
                <a:solidFill>
                  <a:srgbClr val="FF0000"/>
                </a:solidFill>
                <a:effectLst>
                  <a:outerShdw blurRad="38100" dist="38100" dir="2700000">
                    <a:srgbClr val="C0C0C0"/>
                  </a:outerShdw>
                </a:effectLst>
                <a:latin typeface="Times New Roman" panose="02020603050405020304" pitchFamily="18" charset="0"/>
                <a:ea typeface="+mj-ea"/>
                <a:cs typeface="Times New Roman" panose="02020603050405020304" pitchFamily="18" charset="0"/>
              </a:rPr>
              <a:t>ĐẶC ĐIỂM LOẠI HÌNH CỦA </a:t>
            </a:r>
            <a:br>
              <a:rPr lang="en-US" altLang="en-US" sz="4000" kern="1200" dirty="0">
                <a:solidFill>
                  <a:srgbClr val="FF0000"/>
                </a:solidFill>
                <a:effectLst>
                  <a:outerShdw blurRad="38100" dist="38100" dir="2700000">
                    <a:srgbClr val="C0C0C0"/>
                  </a:outerShdw>
                </a:effectLst>
                <a:latin typeface="Times New Roman" panose="02020603050405020304" pitchFamily="18" charset="0"/>
                <a:ea typeface="+mj-ea"/>
                <a:cs typeface="Times New Roman" panose="02020603050405020304" pitchFamily="18" charset="0"/>
              </a:rPr>
            </a:br>
            <a:r>
              <a:rPr lang="en-US" altLang="en-US" sz="4000" kern="1200" dirty="0">
                <a:solidFill>
                  <a:srgbClr val="FF0000"/>
                </a:solidFill>
                <a:effectLst>
                  <a:outerShdw blurRad="38100" dist="38100" dir="2700000">
                    <a:srgbClr val="C0C0C0"/>
                  </a:outerShdw>
                </a:effectLst>
                <a:latin typeface="Times New Roman" panose="02020603050405020304" pitchFamily="18" charset="0"/>
                <a:ea typeface="+mj-ea"/>
                <a:cs typeface="Times New Roman" panose="02020603050405020304" pitchFamily="18" charset="0"/>
              </a:rPr>
              <a:t>TIẾNG VIỆT</a:t>
            </a:r>
          </a:p>
        </p:txBody>
      </p:sp>
    </p:spTree>
  </p:cSld>
  <p:clrMapOvr>
    <a:masterClrMapping/>
  </p:clrMapOvr>
  <p:transition>
    <p:cover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0066" name="Rectangle 2"/>
          <p:cNvSpPr>
            <a:spLocks noGrp="1" noChangeArrowheads="1"/>
          </p:cNvSpPr>
          <p:nvPr>
            <p:ph type="title"/>
          </p:nvPr>
        </p:nvSpPr>
        <p:spPr>
          <a:xfrm>
            <a:off x="531495" y="381000"/>
            <a:ext cx="6529705" cy="632460"/>
          </a:xfrm>
        </p:spPr>
        <p:txBody>
          <a:bodyPr vert="horz" wrap="square" lIns="91440" tIns="45720" rIns="91440" bIns="45720" numCol="1" anchor="ctr" anchorCtr="0" compatLnSpc="1"/>
          <a:lstStyle/>
          <a:p>
            <a:pPr algn="l" eaLnBrk="1" hangingPunct="1"/>
            <a:r>
              <a:rPr lang="en-US" altLang="en-US" sz="2800" dirty="0">
                <a:solidFill>
                  <a:srgbClr val="FFC000"/>
                </a:solidFill>
                <a:effectLst>
                  <a:outerShdw blurRad="38100" dist="38100" dir="2700000">
                    <a:srgbClr val="C0C0C0"/>
                  </a:outerShdw>
                </a:effectLst>
                <a:cs typeface="Times New Roman" panose="02020603050405020304" pitchFamily="18" charset="0"/>
              </a:rPr>
              <a:t>I. LOẠI HÌNH NGÔN NGỮ</a:t>
            </a:r>
            <a:br>
              <a:rPr lang="en-US" altLang="en-US" sz="2800" dirty="0">
                <a:solidFill>
                  <a:srgbClr val="FFC000"/>
                </a:solidFill>
                <a:effectLst>
                  <a:outerShdw blurRad="38100" dist="38100" dir="2700000">
                    <a:srgbClr val="C0C0C0"/>
                  </a:outerShdw>
                </a:effectLst>
                <a:cs typeface="Times New Roman" panose="02020603050405020304" pitchFamily="18" charset="0"/>
              </a:rPr>
            </a:br>
            <a:r>
              <a:rPr lang="en-US" altLang="en-US" sz="3200" dirty="0">
                <a:solidFill>
                  <a:srgbClr val="FFC000"/>
                </a:solidFill>
                <a:effectLst>
                  <a:outerShdw blurRad="38100" dist="38100" dir="2700000">
                    <a:srgbClr val="C0C0C0"/>
                  </a:outerShdw>
                </a:effectLst>
                <a:cs typeface="Times New Roman" panose="02020603050405020304" pitchFamily="18" charset="0"/>
              </a:rPr>
              <a:t>   </a:t>
            </a:r>
            <a:endParaRPr lang="en-US" altLang="en-US" sz="3000" dirty="0">
              <a:solidFill>
                <a:srgbClr val="FFC000"/>
              </a:solidFill>
              <a:effectLst>
                <a:outerShdw blurRad="38100" dist="38100" dir="2700000">
                  <a:srgbClr val="C0C0C0"/>
                </a:outerShdw>
              </a:effectLst>
              <a:ea typeface="Times New Roman" panose="02020603050405020304" pitchFamily="18" charset="0"/>
            </a:endParaRPr>
          </a:p>
        </p:txBody>
      </p:sp>
      <p:sp>
        <p:nvSpPr>
          <p:cNvPr id="600091" name="AutoShape 27"/>
          <p:cNvSpPr/>
          <p:nvPr/>
        </p:nvSpPr>
        <p:spPr>
          <a:xfrm>
            <a:off x="74295" y="4343400"/>
            <a:ext cx="8995410" cy="2599690"/>
          </a:xfrm>
          <a:prstGeom prst="roundRect">
            <a:avLst>
              <a:gd name="adj" fmla="val 50000"/>
            </a:avLst>
          </a:prstGeom>
          <a:solidFill>
            <a:schemeClr val="tx2">
              <a:lumMod val="75000"/>
            </a:schemeClr>
          </a:solidFill>
          <a:ln w="38100" cap="flat" cmpd="sng">
            <a:solidFill>
              <a:srgbClr val="FFFFFF"/>
            </a:solidFill>
            <a:prstDash val="solid"/>
            <a:headEnd type="none" w="med" len="med"/>
            <a:tailEnd type="none" w="med" len="med"/>
          </a:ln>
          <a:effectLst>
            <a:outerShdw dist="63500" dir="3187806" algn="ctr" rotWithShape="0">
              <a:srgbClr val="001D3A"/>
            </a:outerShdw>
          </a:effectLst>
        </p:spPr>
        <p:txBody>
          <a:bodyPr wrap="none" anchor="ctr" anchorCtr="0"/>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ctr">
              <a:spcBef>
                <a:spcPct val="50000"/>
              </a:spcBef>
              <a:buClrTx/>
              <a:buSzTx/>
              <a:buFontTx/>
              <a:buNone/>
            </a:pPr>
            <a:r>
              <a:rPr lang="en-US" altLang="en-US" sz="2800" b="1" dirty="0">
                <a:solidFill>
                  <a:schemeClr val="tx1"/>
                </a:solidFill>
                <a:cs typeface="Times New Roman" panose="02020603050405020304" pitchFamily="18" charset="0"/>
              </a:rPr>
              <a:t>Loại hình là một tập hợp những sự vật, </a:t>
            </a:r>
          </a:p>
          <a:p>
            <a:pPr marL="0" lvl="0" indent="0" algn="l">
              <a:spcBef>
                <a:spcPct val="50000"/>
              </a:spcBef>
              <a:buClrTx/>
              <a:buSzTx/>
              <a:buFontTx/>
              <a:buNone/>
            </a:pPr>
            <a:r>
              <a:rPr lang="en-US" altLang="en-US" sz="2800" b="1" dirty="0">
                <a:solidFill>
                  <a:schemeClr val="tx1"/>
                </a:solidFill>
                <a:cs typeface="Times New Roman" panose="02020603050405020304" pitchFamily="18" charset="0"/>
              </a:rPr>
              <a:t> hiện tượng cùng có chung những đặc trưng cơ bản nào</a:t>
            </a:r>
          </a:p>
          <a:p>
            <a:pPr marL="0" lvl="0" indent="0" algn="l">
              <a:spcBef>
                <a:spcPct val="50000"/>
              </a:spcBef>
              <a:buClrTx/>
              <a:buSzTx/>
              <a:buFontTx/>
              <a:buNone/>
            </a:pPr>
            <a:r>
              <a:rPr lang="en-US" altLang="en-US" sz="2800" b="1" dirty="0">
                <a:solidFill>
                  <a:schemeClr val="tx1"/>
                </a:solidFill>
                <a:cs typeface="Times New Roman" panose="02020603050405020304" pitchFamily="18" charset="0"/>
              </a:rPr>
              <a:t> đó: loại hình nghệ thuật, loại hình báo chí, loại hình</a:t>
            </a:r>
          </a:p>
          <a:p>
            <a:pPr marL="0" lvl="0" indent="0" algn="l">
              <a:spcBef>
                <a:spcPct val="50000"/>
              </a:spcBef>
              <a:buClrTx/>
              <a:buSzTx/>
              <a:buFontTx/>
              <a:buNone/>
            </a:pPr>
            <a:r>
              <a:rPr lang="en-US" altLang="en-US" sz="2800" b="1" dirty="0">
                <a:solidFill>
                  <a:schemeClr val="tx1"/>
                </a:solidFill>
                <a:cs typeface="Times New Roman" panose="02020603050405020304" pitchFamily="18" charset="0"/>
              </a:rPr>
              <a:t>  ngôn ngữ </a:t>
            </a:r>
            <a:endParaRPr lang="en-US" altLang="en-US" sz="2800" b="1" dirty="0">
              <a:solidFill>
                <a:schemeClr val="tx1"/>
              </a:solidFill>
              <a:ea typeface="Times New Roman" panose="02020603050405020304" pitchFamily="18" charset="0"/>
              <a:cs typeface="Times New Roman" panose="02020603050405020304" pitchFamily="18" charset="0"/>
            </a:endParaRPr>
          </a:p>
        </p:txBody>
      </p:sp>
      <p:sp>
        <p:nvSpPr>
          <p:cNvPr id="6" name="Text Box 5"/>
          <p:cNvSpPr txBox="1"/>
          <p:nvPr/>
        </p:nvSpPr>
        <p:spPr>
          <a:xfrm>
            <a:off x="533400" y="1066800"/>
            <a:ext cx="8447405" cy="3107690"/>
          </a:xfrm>
          <a:prstGeom prst="rect">
            <a:avLst/>
          </a:prstGeom>
          <a:noFill/>
        </p:spPr>
        <p:txBody>
          <a:bodyPr wrap="square" rtlCol="0" anchor="t">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lang="nl-NL" altLang="en-US" sz="2800" i="0" noProof="0" dirty="0">
                <a:ln>
                  <a:noFill/>
                </a:ln>
                <a:solidFill>
                  <a:schemeClr val="tx1"/>
                </a:solidFill>
                <a:effectLst/>
                <a:uLnTx/>
                <a:uFillTx/>
                <a:latin typeface="+mj-lt"/>
                <a:sym typeface="+mn-ea"/>
              </a:rPr>
              <a:t>- Có </a:t>
            </a:r>
            <a:r>
              <a:rPr lang="en-US" altLang="nl-NL" sz="2800" i="0" noProof="0" dirty="0">
                <a:ln>
                  <a:noFill/>
                </a:ln>
                <a:solidFill>
                  <a:schemeClr val="tx1"/>
                </a:solidFill>
                <a:effectLst/>
                <a:uLnTx/>
                <a:uFillTx/>
                <a:latin typeface="+mj-lt"/>
                <a:sym typeface="+mn-ea"/>
              </a:rPr>
              <a:t>trên</a:t>
            </a:r>
            <a:r>
              <a:rPr lang="nl-NL" altLang="en-US" sz="2800" i="0" noProof="0" dirty="0">
                <a:ln>
                  <a:noFill/>
                </a:ln>
                <a:solidFill>
                  <a:schemeClr val="tx1"/>
                </a:solidFill>
                <a:effectLst/>
                <a:uLnTx/>
                <a:uFillTx/>
                <a:latin typeface="+mj-lt"/>
                <a:sym typeface="+mn-ea"/>
              </a:rPr>
              <a:t> 5000 ngôn ngữ khác nhau</a:t>
            </a:r>
            <a:endParaRPr kumimoji="0" lang="nl-NL" altLang="en-US" sz="2800" b="1" i="0" u="none" strike="noStrike" kern="1200" cap="none" spc="0" normalizeH="0" baseline="0" noProof="0" dirty="0">
              <a:ln>
                <a:noFill/>
              </a:ln>
              <a:solidFill>
                <a:schemeClr val="tx1"/>
              </a:solidFill>
              <a:effectLst/>
              <a:uLnTx/>
              <a:uFillTx/>
              <a:latin typeface="+mj-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defRPr/>
            </a:pPr>
            <a:r>
              <a:rPr lang="nl-NL" altLang="en-US" sz="2800" i="0" noProof="0" dirty="0">
                <a:ln>
                  <a:noFill/>
                </a:ln>
                <a:solidFill>
                  <a:schemeClr val="tx1"/>
                </a:solidFill>
                <a:effectLst/>
                <a:uLnTx/>
                <a:uFillTx/>
                <a:latin typeface="+mj-lt"/>
                <a:sym typeface="+mn-ea"/>
              </a:rPr>
              <a:t>-</a:t>
            </a:r>
            <a:r>
              <a:rPr lang="en-US" altLang="nl-NL" sz="2800" i="0" noProof="0" dirty="0">
                <a:ln>
                  <a:noFill/>
                </a:ln>
                <a:solidFill>
                  <a:schemeClr val="tx1"/>
                </a:solidFill>
                <a:effectLst/>
                <a:uLnTx/>
                <a:uFillTx/>
                <a:latin typeface="+mj-lt"/>
                <a:sym typeface="+mn-ea"/>
              </a:rPr>
              <a:t> Dựa vào nguồn gốc,</a:t>
            </a:r>
            <a:r>
              <a:rPr lang="nl-NL" altLang="en-US" sz="2800" i="0" noProof="0" dirty="0">
                <a:ln>
                  <a:noFill/>
                </a:ln>
                <a:solidFill>
                  <a:schemeClr val="tx1"/>
                </a:solidFill>
                <a:effectLst/>
                <a:uLnTx/>
                <a:uFillTx/>
                <a:latin typeface="+mj-lt"/>
                <a:sym typeface="+mn-ea"/>
              </a:rPr>
              <a:t> </a:t>
            </a:r>
            <a:r>
              <a:rPr lang="en-US" altLang="nl-NL" sz="2800" i="0" noProof="0" dirty="0">
                <a:ln>
                  <a:noFill/>
                </a:ln>
                <a:solidFill>
                  <a:schemeClr val="tx1"/>
                </a:solidFill>
                <a:effectLst/>
                <a:uLnTx/>
                <a:uFillTx/>
                <a:latin typeface="+mj-lt"/>
                <a:sym typeface="+mn-ea"/>
              </a:rPr>
              <a:t>c</a:t>
            </a:r>
            <a:r>
              <a:rPr lang="nl-NL" altLang="en-US" sz="2800" i="0" noProof="0" dirty="0">
                <a:ln>
                  <a:noFill/>
                </a:ln>
                <a:solidFill>
                  <a:schemeClr val="tx1"/>
                </a:solidFill>
                <a:effectLst/>
                <a:uLnTx/>
                <a:uFillTx/>
                <a:latin typeface="+mj-lt"/>
                <a:sym typeface="+mn-ea"/>
              </a:rPr>
              <a:t>hia thành 2 ngữ hệ:</a:t>
            </a:r>
            <a:endParaRPr kumimoji="0" lang="nl-NL" altLang="en-US" sz="2800" b="1" i="0" u="none" strike="noStrike" kern="1200" cap="none" spc="0" normalizeH="0" baseline="0" noProof="0" dirty="0">
              <a:ln>
                <a:noFill/>
              </a:ln>
              <a:solidFill>
                <a:schemeClr val="tx1"/>
              </a:solidFill>
              <a:effectLst/>
              <a:uLnTx/>
              <a:uFillTx/>
              <a:latin typeface="+mj-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defRPr/>
            </a:pPr>
            <a:r>
              <a:rPr lang="nl-NL" altLang="en-US" sz="2800" i="0" noProof="0" dirty="0">
                <a:ln>
                  <a:noFill/>
                </a:ln>
                <a:solidFill>
                  <a:schemeClr val="tx1"/>
                </a:solidFill>
                <a:effectLst/>
                <a:uLnTx/>
                <a:uFillTx/>
                <a:latin typeface="+mj-lt"/>
                <a:sym typeface="+mn-ea"/>
              </a:rPr>
              <a:t>+ </a:t>
            </a:r>
            <a:r>
              <a:rPr lang="en-US" altLang="nl-NL" sz="2800" i="0" noProof="0" dirty="0">
                <a:ln>
                  <a:noFill/>
                </a:ln>
                <a:solidFill>
                  <a:schemeClr val="tx1"/>
                </a:solidFill>
                <a:effectLst/>
                <a:uLnTx/>
                <a:uFillTx/>
                <a:latin typeface="+mj-lt"/>
                <a:sym typeface="+mn-ea"/>
              </a:rPr>
              <a:t>N</a:t>
            </a:r>
            <a:r>
              <a:rPr lang="nl-NL" altLang="en-US" sz="2800" i="0" noProof="0" dirty="0">
                <a:ln>
                  <a:noFill/>
                </a:ln>
                <a:solidFill>
                  <a:schemeClr val="tx1"/>
                </a:solidFill>
                <a:effectLst/>
                <a:uLnTx/>
                <a:uFillTx/>
                <a:latin typeface="+mj-lt"/>
                <a:sym typeface="+mn-ea"/>
              </a:rPr>
              <a:t>gữ</a:t>
            </a:r>
            <a:r>
              <a:rPr lang="en-US" altLang="nl-NL" sz="2800" i="0" noProof="0" dirty="0">
                <a:ln>
                  <a:noFill/>
                </a:ln>
                <a:solidFill>
                  <a:schemeClr val="tx1"/>
                </a:solidFill>
                <a:effectLst/>
                <a:uLnTx/>
                <a:uFillTx/>
                <a:latin typeface="+mj-lt"/>
                <a:sym typeface="+mn-ea"/>
              </a:rPr>
              <a:t> hệ</a:t>
            </a:r>
            <a:r>
              <a:rPr lang="nl-NL" altLang="en-US" sz="2800" i="0" noProof="0" dirty="0">
                <a:ln>
                  <a:noFill/>
                </a:ln>
                <a:solidFill>
                  <a:schemeClr val="tx1"/>
                </a:solidFill>
                <a:effectLst/>
                <a:uLnTx/>
                <a:uFillTx/>
                <a:latin typeface="+mj-lt"/>
                <a:sym typeface="+mn-ea"/>
              </a:rPr>
              <a:t> Ấn – Âu </a:t>
            </a:r>
            <a:endParaRPr kumimoji="0" lang="nl-NL" altLang="en-US" sz="2800" b="1" i="0" u="none" strike="noStrike" kern="1200" cap="none" spc="0" normalizeH="0" baseline="0" noProof="0" dirty="0">
              <a:ln>
                <a:noFill/>
              </a:ln>
              <a:solidFill>
                <a:schemeClr val="tx1"/>
              </a:solidFill>
              <a:effectLst/>
              <a:uLnTx/>
              <a:uFillTx/>
              <a:latin typeface="+mj-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defRPr/>
            </a:pPr>
            <a:r>
              <a:rPr lang="nl-NL" altLang="en-US" sz="2800" i="0" noProof="0" dirty="0">
                <a:ln>
                  <a:noFill/>
                </a:ln>
                <a:solidFill>
                  <a:schemeClr val="tx1"/>
                </a:solidFill>
                <a:effectLst/>
                <a:uLnTx/>
                <a:uFillTx/>
                <a:latin typeface="+mj-lt"/>
                <a:sym typeface="+mn-ea"/>
              </a:rPr>
              <a:t>+ </a:t>
            </a:r>
            <a:r>
              <a:rPr lang="en-US" altLang="nl-NL" sz="2800" i="0" noProof="0" dirty="0">
                <a:ln>
                  <a:noFill/>
                </a:ln>
                <a:solidFill>
                  <a:schemeClr val="tx1"/>
                </a:solidFill>
                <a:effectLst/>
                <a:uLnTx/>
                <a:uFillTx/>
                <a:latin typeface="+mj-lt"/>
                <a:sym typeface="+mn-ea"/>
              </a:rPr>
              <a:t>N</a:t>
            </a:r>
            <a:r>
              <a:rPr lang="nl-NL" altLang="en-US" sz="2800" i="0" noProof="0" dirty="0">
                <a:ln>
                  <a:noFill/>
                </a:ln>
                <a:solidFill>
                  <a:schemeClr val="tx1"/>
                </a:solidFill>
                <a:effectLst/>
                <a:uLnTx/>
                <a:uFillTx/>
                <a:latin typeface="+mj-lt"/>
                <a:sym typeface="+mn-ea"/>
              </a:rPr>
              <a:t>gữ</a:t>
            </a:r>
            <a:r>
              <a:rPr lang="en-US" altLang="nl-NL" sz="2800" i="0" noProof="0" dirty="0">
                <a:ln>
                  <a:noFill/>
                </a:ln>
                <a:solidFill>
                  <a:schemeClr val="tx1"/>
                </a:solidFill>
                <a:effectLst/>
                <a:uLnTx/>
                <a:uFillTx/>
                <a:latin typeface="+mj-lt"/>
                <a:sym typeface="+mn-ea"/>
              </a:rPr>
              <a:t> hệ</a:t>
            </a:r>
            <a:r>
              <a:rPr lang="nl-NL" altLang="en-US" sz="2800" i="0" noProof="0" dirty="0">
                <a:ln>
                  <a:noFill/>
                </a:ln>
                <a:solidFill>
                  <a:schemeClr val="tx1"/>
                </a:solidFill>
                <a:effectLst/>
                <a:uLnTx/>
                <a:uFillTx/>
                <a:latin typeface="+mj-lt"/>
                <a:sym typeface="+mn-ea"/>
              </a:rPr>
              <a:t> Nam Á</a:t>
            </a:r>
          </a:p>
          <a:p>
            <a:pPr marL="0" marR="0" lvl="0" indent="0" algn="l" defTabSz="914400" rtl="0" eaLnBrk="1" fontAlgn="base" latinLnBrk="0" hangingPunct="1">
              <a:lnSpc>
                <a:spcPct val="100000"/>
              </a:lnSpc>
              <a:spcBef>
                <a:spcPct val="0"/>
              </a:spcBef>
              <a:spcAft>
                <a:spcPct val="0"/>
              </a:spcAft>
              <a:buClrTx/>
              <a:buSzTx/>
              <a:buFontTx/>
              <a:buNone/>
              <a:defRPr/>
            </a:pPr>
            <a:r>
              <a:rPr lang="en-US" sz="2800" i="0">
                <a:solidFill>
                  <a:schemeClr val="tx1"/>
                </a:solidFill>
                <a:latin typeface="Times New Roman" panose="02020603050405020304" pitchFamily="18" charset="0"/>
                <a:cs typeface="Times New Roman" panose="02020603050405020304" pitchFamily="18" charset="0"/>
              </a:rPr>
              <a:t>- Dựa vào đặc trưng cơ bản giống nhau (ngữ âm, từ vựng, ngữ pháp), chia thành 2 loại hình: loại hình ngôn ngữ đơn lập và loại hình ngôn ngữ hòa kết. </a:t>
            </a:r>
          </a:p>
        </p:txBody>
      </p:sp>
      <p:sp>
        <p:nvSpPr>
          <p:cNvPr id="2" name="Text Box 1"/>
          <p:cNvSpPr txBox="1"/>
          <p:nvPr/>
        </p:nvSpPr>
        <p:spPr>
          <a:xfrm>
            <a:off x="609600" y="609600"/>
            <a:ext cx="5867400" cy="521970"/>
          </a:xfrm>
          <a:prstGeom prst="rect">
            <a:avLst/>
          </a:prstGeom>
          <a:noFill/>
        </p:spPr>
        <p:txBody>
          <a:bodyPr wrap="square" rtlCol="0">
            <a:spAutoFit/>
          </a:bodyPr>
          <a:lstStyle/>
          <a:p>
            <a:pPr algn="l" eaLnBrk="1" hangingPunct="1"/>
            <a:r>
              <a:rPr lang="en-US" altLang="en-US" sz="2800" i="0" dirty="0">
                <a:solidFill>
                  <a:srgbClr val="FFC000"/>
                </a:solidFill>
                <a:effectLst>
                  <a:outerShdw blurRad="38100" dist="38100" dir="2700000">
                    <a:srgbClr val="C0C0C0"/>
                  </a:outerShdw>
                </a:effectLst>
                <a:latin typeface="Times New Roman" panose="02020603050405020304" pitchFamily="18" charset="0"/>
                <a:cs typeface="Times New Roman" panose="02020603050405020304" pitchFamily="18" charset="0"/>
                <a:sym typeface="+mn-ea"/>
              </a:rPr>
              <a:t>1. Khái niệm loại hình</a:t>
            </a:r>
            <a:endParaRPr lang="en-US" sz="2800" i="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00066"/>
                                        </p:tgtEl>
                                        <p:attrNameLst>
                                          <p:attrName>style.visibility</p:attrName>
                                        </p:attrNameLst>
                                      </p:cBhvr>
                                      <p:to>
                                        <p:strVal val="visible"/>
                                      </p:to>
                                    </p:set>
                                    <p:animEffect transition="in" filter="box(in)">
                                      <p:cBhvr>
                                        <p:cTn id="7" dur="2000"/>
                                        <p:tgtEl>
                                          <p:spTgt spid="60006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ox(in)">
                                      <p:cBhvr>
                                        <p:cTn id="12" dur="20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box(in)">
                                      <p:cBhvr>
                                        <p:cTn id="17" dur="20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box(in)">
                                      <p:cBhvr>
                                        <p:cTn id="22" dur="2000"/>
                                        <p:tgtEl>
                                          <p:spTgt spid="6">
                                            <p:txEl>
                                              <p:pRg st="1" end="1"/>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animEffect transition="in" filter="box(in)">
                                      <p:cBhvr>
                                        <p:cTn id="25" dur="2000"/>
                                        <p:tgtEl>
                                          <p:spTgt spid="6">
                                            <p:txEl>
                                              <p:pRg st="2" end="2"/>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box(in)">
                                      <p:cBhvr>
                                        <p:cTn id="28" dur="2000"/>
                                        <p:tgtEl>
                                          <p:spTgt spid="6">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nodeType="clickEffect">
                                  <p:stCondLst>
                                    <p:cond delay="0"/>
                                  </p:stCondLst>
                                  <p:childTnLst>
                                    <p:set>
                                      <p:cBhvr>
                                        <p:cTn id="32" dur="1" fill="hold">
                                          <p:stCondLst>
                                            <p:cond delay="0"/>
                                          </p:stCondLst>
                                        </p:cTn>
                                        <p:tgtEl>
                                          <p:spTgt spid="6">
                                            <p:txEl>
                                              <p:pRg st="4" end="4"/>
                                            </p:txEl>
                                          </p:spTgt>
                                        </p:tgtEl>
                                        <p:attrNameLst>
                                          <p:attrName>style.visibility</p:attrName>
                                        </p:attrNameLst>
                                      </p:cBhvr>
                                      <p:to>
                                        <p:strVal val="visible"/>
                                      </p:to>
                                    </p:set>
                                    <p:animEffect transition="in" filter="box(in)">
                                      <p:cBhvr>
                                        <p:cTn id="33" dur="2000"/>
                                        <p:tgtEl>
                                          <p:spTgt spid="6">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6" presetClass="entr" presetSubtype="16" fill="hold" grpId="0" nodeType="clickEffect">
                                  <p:stCondLst>
                                    <p:cond delay="0"/>
                                  </p:stCondLst>
                                  <p:childTnLst>
                                    <p:set>
                                      <p:cBhvr>
                                        <p:cTn id="37" dur="1" fill="hold">
                                          <p:stCondLst>
                                            <p:cond delay="0"/>
                                          </p:stCondLst>
                                        </p:cTn>
                                        <p:tgtEl>
                                          <p:spTgt spid="600091"/>
                                        </p:tgtEl>
                                        <p:attrNameLst>
                                          <p:attrName>style.visibility</p:attrName>
                                        </p:attrNameLst>
                                      </p:cBhvr>
                                      <p:to>
                                        <p:strVal val="visible"/>
                                      </p:to>
                                    </p:set>
                                    <p:animEffect transition="in" filter="circle(in)">
                                      <p:cBhvr>
                                        <p:cTn id="38" dur="2000"/>
                                        <p:tgtEl>
                                          <p:spTgt spid="6000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0066" grpId="0" bldLvl="0" animBg="1"/>
      <p:bldP spid="600066" grpId="1" animBg="1"/>
      <p:bldP spid="600091" grpId="0" animBg="1"/>
      <p:bldP spid="600091"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7906" name="Rectangle 2"/>
          <p:cNvSpPr>
            <a:spLocks noGrp="1" noChangeArrowheads="1"/>
          </p:cNvSpPr>
          <p:nvPr>
            <p:ph type="title"/>
          </p:nvPr>
        </p:nvSpPr>
        <p:spPr>
          <a:xfrm>
            <a:off x="152400" y="152400"/>
            <a:ext cx="5975350" cy="777875"/>
          </a:xfrm>
        </p:spPr>
        <p:txBody>
          <a:bodyPr vert="horz" wrap="square" lIns="91440" tIns="45720" rIns="91440" bIns="45720" numCol="1" rtlCol="0" anchor="ctr" anchorCtr="0" compatLnSpc="1"/>
          <a:lstStyle/>
          <a:p>
            <a:pPr algn="l" eaLnBrk="1" hangingPunct="1">
              <a:buNone/>
            </a:pPr>
            <a:r>
              <a:rPr sz="3000" dirty="0">
                <a:solidFill>
                  <a:srgbClr val="FFC000"/>
                </a:solidFill>
                <a:effectLst>
                  <a:outerShdw blurRad="38100" dist="38100" dir="2700000">
                    <a:srgbClr val="C0C0C0"/>
                  </a:outerShdw>
                </a:effectLst>
                <a:cs typeface="Times New Roman" panose="02020603050405020304" pitchFamily="18" charset="0"/>
              </a:rPr>
              <a:t>2. Khái niệm loại hình ngôn ngữ</a:t>
            </a:r>
            <a:endParaRPr sz="3000" dirty="0">
              <a:solidFill>
                <a:srgbClr val="FFC000"/>
              </a:solidFill>
              <a:effectLst>
                <a:outerShdw blurRad="38100" dist="38100" dir="2700000">
                  <a:srgbClr val="C0C0C0"/>
                </a:outerShdw>
              </a:effectLst>
              <a:ea typeface="Times New Roman" panose="02020603050405020304" pitchFamily="18" charset="0"/>
            </a:endParaRPr>
          </a:p>
        </p:txBody>
      </p:sp>
      <p:grpSp>
        <p:nvGrpSpPr>
          <p:cNvPr id="2" name="Group 3"/>
          <p:cNvGrpSpPr/>
          <p:nvPr/>
        </p:nvGrpSpPr>
        <p:grpSpPr>
          <a:xfrm>
            <a:off x="4800600" y="3962400"/>
            <a:ext cx="806450" cy="1898650"/>
            <a:chOff x="2610" y="2991"/>
            <a:chExt cx="679" cy="1215"/>
          </a:xfrm>
        </p:grpSpPr>
        <p:sp>
          <p:nvSpPr>
            <p:cNvPr id="11297" name="Freeform 4"/>
            <p:cNvSpPr/>
            <p:nvPr/>
          </p:nvSpPr>
          <p:spPr>
            <a:xfrm>
              <a:off x="2671" y="4115"/>
              <a:ext cx="557" cy="91"/>
            </a:xfrm>
            <a:custGeom>
              <a:avLst/>
              <a:gdLst>
                <a:gd name="txL" fmla="*/ 0 w 1120"/>
                <a:gd name="txT" fmla="*/ 0 h 252"/>
                <a:gd name="txR" fmla="*/ 1120 w 1120"/>
                <a:gd name="txB" fmla="*/ 252 h 252"/>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120" h="252">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close/>
                </a:path>
              </a:pathLst>
            </a:custGeom>
            <a:solidFill>
              <a:srgbClr val="969696">
                <a:alpha val="100000"/>
              </a:srgbClr>
            </a:solidFill>
            <a:ln w="0">
              <a:noFill/>
            </a:ln>
          </p:spPr>
          <p:txBody>
            <a:bodyPr/>
            <a:lstStyle/>
            <a:p>
              <a:endParaRPr lang="en-US"/>
            </a:p>
          </p:txBody>
        </p:sp>
        <p:sp>
          <p:nvSpPr>
            <p:cNvPr id="11298" name="Rectangle 5"/>
            <p:cNvSpPr/>
            <p:nvPr/>
          </p:nvSpPr>
          <p:spPr>
            <a:xfrm>
              <a:off x="2610" y="2991"/>
              <a:ext cx="679" cy="1179"/>
            </a:xfrm>
            <a:prstGeom prst="rect">
              <a:avLst/>
            </a:prstGeom>
            <a:gradFill rotWithShape="1">
              <a:gsLst>
                <a:gs pos="0">
                  <a:srgbClr val="C7ECFF"/>
                </a:gs>
                <a:gs pos="50000">
                  <a:srgbClr val="66CCFF"/>
                </a:gs>
                <a:gs pos="100000">
                  <a:srgbClr val="C7ECFF"/>
                </a:gs>
              </a:gsLst>
              <a:lin ang="2700000" scaled="1"/>
              <a:tileRect/>
            </a:gradFill>
            <a:ln w="9525">
              <a:noFill/>
            </a:ln>
          </p:spPr>
          <p:txBody>
            <a:bodyPr wrap="none" anchor="ctr" anchorCtr="0"/>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ctr" eaLnBrk="1" hangingPunct="1">
                <a:spcBef>
                  <a:spcPct val="0"/>
                </a:spcBef>
                <a:buClrTx/>
                <a:buSzTx/>
                <a:buFontTx/>
                <a:buNone/>
              </a:pPr>
              <a:r>
                <a:rPr lang="en-US" altLang="en-US" sz="2000" b="1" i="1" dirty="0">
                  <a:solidFill>
                    <a:srgbClr val="A90698"/>
                  </a:solidFill>
                  <a:cs typeface="Times New Roman" panose="02020603050405020304" pitchFamily="18" charset="0"/>
                </a:rPr>
                <a:t>TIẾNG</a:t>
              </a:r>
            </a:p>
            <a:p>
              <a:pPr marL="0" lvl="0" indent="0" algn="ctr" eaLnBrk="1" hangingPunct="1">
                <a:spcBef>
                  <a:spcPct val="0"/>
                </a:spcBef>
                <a:buClrTx/>
                <a:buSzTx/>
                <a:buFontTx/>
                <a:buNone/>
              </a:pPr>
              <a:r>
                <a:rPr lang="en-US" altLang="en-US" sz="2000" b="1" i="1" dirty="0">
                  <a:solidFill>
                    <a:srgbClr val="A90698"/>
                  </a:solidFill>
                  <a:cs typeface="Times New Roman" panose="02020603050405020304" pitchFamily="18" charset="0"/>
                </a:rPr>
                <a:t> ANH</a:t>
              </a:r>
              <a:endParaRPr lang="en-US" altLang="en-US" sz="2000" b="1" i="1" dirty="0">
                <a:solidFill>
                  <a:srgbClr val="A90698"/>
                </a:solidFill>
                <a:ea typeface="Times New Roman" panose="02020603050405020304" pitchFamily="18" charset="0"/>
                <a:cs typeface="Times New Roman" panose="02020603050405020304" pitchFamily="18" charset="0"/>
              </a:endParaRPr>
            </a:p>
          </p:txBody>
        </p:sp>
      </p:grpSp>
      <p:grpSp>
        <p:nvGrpSpPr>
          <p:cNvPr id="3" name="Group 6"/>
          <p:cNvGrpSpPr/>
          <p:nvPr/>
        </p:nvGrpSpPr>
        <p:grpSpPr>
          <a:xfrm>
            <a:off x="553277" y="2820217"/>
            <a:ext cx="3359150" cy="877071"/>
            <a:chOff x="637" y="1825"/>
            <a:chExt cx="1443" cy="561"/>
          </a:xfrm>
        </p:grpSpPr>
        <p:sp>
          <p:nvSpPr>
            <p:cNvPr id="11295" name="Freeform 7"/>
            <p:cNvSpPr/>
            <p:nvPr/>
          </p:nvSpPr>
          <p:spPr>
            <a:xfrm>
              <a:off x="681" y="2196"/>
              <a:ext cx="1270" cy="190"/>
            </a:xfrm>
            <a:custGeom>
              <a:avLst/>
              <a:gdLst>
                <a:gd name="txL" fmla="*/ 0 w 1120"/>
                <a:gd name="txT" fmla="*/ 0 h 252"/>
                <a:gd name="txR" fmla="*/ 1120 w 1120"/>
                <a:gd name="txB" fmla="*/ 252 h 252"/>
              </a:gdLst>
              <a:ahLst/>
              <a:cxnLst>
                <a:cxn ang="0">
                  <a:pos x="7381" y="4"/>
                </a:cxn>
                <a:cxn ang="0">
                  <a:pos x="7348" y="4"/>
                </a:cxn>
                <a:cxn ang="0">
                  <a:pos x="7241" y="4"/>
                </a:cxn>
                <a:cxn ang="0">
                  <a:pos x="7078" y="4"/>
                </a:cxn>
                <a:cxn ang="0">
                  <a:pos x="6843" y="4"/>
                </a:cxn>
                <a:cxn ang="0">
                  <a:pos x="6539" y="4"/>
                </a:cxn>
                <a:cxn ang="0">
                  <a:pos x="6186" y="4"/>
                </a:cxn>
                <a:cxn ang="0">
                  <a:pos x="5772" y="4"/>
                </a:cxn>
                <a:cxn ang="0">
                  <a:pos x="5306" y="3"/>
                </a:cxn>
                <a:cxn ang="0">
                  <a:pos x="4812" y="3"/>
                </a:cxn>
                <a:cxn ang="0">
                  <a:pos x="4257" y="3"/>
                </a:cxn>
                <a:cxn ang="0">
                  <a:pos x="3656" y="3"/>
                </a:cxn>
                <a:cxn ang="0">
                  <a:pos x="3066" y="3"/>
                </a:cxn>
                <a:cxn ang="0">
                  <a:pos x="2525" y="3"/>
                </a:cxn>
                <a:cxn ang="0">
                  <a:pos x="2027" y="3"/>
                </a:cxn>
                <a:cxn ang="0">
                  <a:pos x="1568" y="4"/>
                </a:cxn>
                <a:cxn ang="0">
                  <a:pos x="1177" y="4"/>
                </a:cxn>
                <a:cxn ang="0">
                  <a:pos x="836" y="4"/>
                </a:cxn>
                <a:cxn ang="0">
                  <a:pos x="535" y="4"/>
                </a:cxn>
                <a:cxn ang="0">
                  <a:pos x="305" y="4"/>
                </a:cxn>
                <a:cxn ang="0">
                  <a:pos x="128" y="4"/>
                </a:cxn>
                <a:cxn ang="0">
                  <a:pos x="37" y="4"/>
                </a:cxn>
                <a:cxn ang="0">
                  <a:pos x="0" y="4"/>
                </a:cxn>
                <a:cxn ang="0">
                  <a:pos x="0" y="2"/>
                </a:cxn>
                <a:cxn ang="0">
                  <a:pos x="3686" y="0"/>
                </a:cxn>
                <a:cxn ang="0">
                  <a:pos x="7381" y="2"/>
                </a:cxn>
                <a:cxn ang="0">
                  <a:pos x="7381" y="4"/>
                </a:cxn>
                <a:cxn ang="0">
                  <a:pos x="7381" y="4"/>
                </a:cxn>
              </a:cxnLst>
              <a:rect l="txL" t="txT" r="txR" b="txB"/>
              <a:pathLst>
                <a:path w="1120" h="252">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close/>
                </a:path>
              </a:pathLst>
            </a:custGeom>
            <a:solidFill>
              <a:srgbClr val="969696">
                <a:alpha val="100000"/>
              </a:srgbClr>
            </a:solidFill>
            <a:ln w="0">
              <a:noFill/>
            </a:ln>
          </p:spPr>
          <p:txBody>
            <a:bodyPr/>
            <a:lstStyle/>
            <a:p>
              <a:endParaRPr lang="en-US"/>
            </a:p>
          </p:txBody>
        </p:sp>
        <p:sp>
          <p:nvSpPr>
            <p:cNvPr id="11296" name="Rectangle 8"/>
            <p:cNvSpPr/>
            <p:nvPr/>
          </p:nvSpPr>
          <p:spPr>
            <a:xfrm>
              <a:off x="637" y="1825"/>
              <a:ext cx="1443" cy="511"/>
            </a:xfrm>
            <a:prstGeom prst="rect">
              <a:avLst/>
            </a:prstGeom>
            <a:gradFill rotWithShape="1">
              <a:gsLst>
                <a:gs pos="0">
                  <a:srgbClr val="00CC66"/>
                </a:gs>
                <a:gs pos="50000">
                  <a:srgbClr val="B2F0D1"/>
                </a:gs>
                <a:gs pos="100000">
                  <a:srgbClr val="00CC66"/>
                </a:gs>
              </a:gsLst>
              <a:lin ang="2700000" scaled="1"/>
              <a:tileRect/>
            </a:gradFill>
            <a:ln w="9525">
              <a:noFill/>
            </a:ln>
          </p:spPr>
          <p:txBody>
            <a:bodyPr wrap="none" anchor="ctr" anchorCtr="0"/>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ctr" eaLnBrk="1" hangingPunct="1">
                <a:spcBef>
                  <a:spcPct val="0"/>
                </a:spcBef>
                <a:buClrTx/>
                <a:buSzTx/>
                <a:buFontTx/>
                <a:buNone/>
              </a:pPr>
              <a:r>
                <a:rPr lang="en-US" altLang="en-US" sz="2000" b="1" i="1" dirty="0">
                  <a:solidFill>
                    <a:schemeClr val="accent1">
                      <a:lumMod val="50000"/>
                    </a:schemeClr>
                  </a:solidFill>
                  <a:cs typeface="Times New Roman" panose="02020603050405020304" pitchFamily="18" charset="0"/>
                </a:rPr>
                <a:t>LH NGÔN NGỮ ĐƠN LẬP</a:t>
              </a:r>
              <a:endParaRPr lang="en-US" altLang="en-US" sz="2000" b="1" i="1" dirty="0">
                <a:solidFill>
                  <a:schemeClr val="accent1">
                    <a:lumMod val="50000"/>
                  </a:schemeClr>
                </a:solidFill>
                <a:ea typeface="Times New Roman" panose="02020603050405020304" pitchFamily="18" charset="0"/>
                <a:cs typeface="Times New Roman" panose="02020603050405020304" pitchFamily="18" charset="0"/>
              </a:endParaRPr>
            </a:p>
          </p:txBody>
        </p:sp>
      </p:grpSp>
      <p:grpSp>
        <p:nvGrpSpPr>
          <p:cNvPr id="4" name="Group 9"/>
          <p:cNvGrpSpPr/>
          <p:nvPr/>
        </p:nvGrpSpPr>
        <p:grpSpPr>
          <a:xfrm>
            <a:off x="4724400" y="2797175"/>
            <a:ext cx="3429000" cy="877888"/>
            <a:chOff x="2935" y="1824"/>
            <a:chExt cx="1879" cy="562"/>
          </a:xfrm>
        </p:grpSpPr>
        <p:sp>
          <p:nvSpPr>
            <p:cNvPr id="11293" name="Freeform 10"/>
            <p:cNvSpPr/>
            <p:nvPr/>
          </p:nvSpPr>
          <p:spPr>
            <a:xfrm>
              <a:off x="3459" y="2196"/>
              <a:ext cx="1270" cy="190"/>
            </a:xfrm>
            <a:custGeom>
              <a:avLst/>
              <a:gdLst>
                <a:gd name="txL" fmla="*/ 0 w 1120"/>
                <a:gd name="txT" fmla="*/ 0 h 252"/>
                <a:gd name="txR" fmla="*/ 1120 w 1120"/>
                <a:gd name="txB" fmla="*/ 252 h 252"/>
              </a:gdLst>
              <a:ahLst/>
              <a:cxnLst>
                <a:cxn ang="0">
                  <a:pos x="7381" y="4"/>
                </a:cxn>
                <a:cxn ang="0">
                  <a:pos x="7348" y="4"/>
                </a:cxn>
                <a:cxn ang="0">
                  <a:pos x="7241" y="4"/>
                </a:cxn>
                <a:cxn ang="0">
                  <a:pos x="7078" y="4"/>
                </a:cxn>
                <a:cxn ang="0">
                  <a:pos x="6843" y="4"/>
                </a:cxn>
                <a:cxn ang="0">
                  <a:pos x="6539" y="4"/>
                </a:cxn>
                <a:cxn ang="0">
                  <a:pos x="6186" y="4"/>
                </a:cxn>
                <a:cxn ang="0">
                  <a:pos x="5772" y="4"/>
                </a:cxn>
                <a:cxn ang="0">
                  <a:pos x="5306" y="3"/>
                </a:cxn>
                <a:cxn ang="0">
                  <a:pos x="4812" y="3"/>
                </a:cxn>
                <a:cxn ang="0">
                  <a:pos x="4257" y="3"/>
                </a:cxn>
                <a:cxn ang="0">
                  <a:pos x="3656" y="3"/>
                </a:cxn>
                <a:cxn ang="0">
                  <a:pos x="3066" y="3"/>
                </a:cxn>
                <a:cxn ang="0">
                  <a:pos x="2525" y="3"/>
                </a:cxn>
                <a:cxn ang="0">
                  <a:pos x="2027" y="3"/>
                </a:cxn>
                <a:cxn ang="0">
                  <a:pos x="1568" y="4"/>
                </a:cxn>
                <a:cxn ang="0">
                  <a:pos x="1177" y="4"/>
                </a:cxn>
                <a:cxn ang="0">
                  <a:pos x="836" y="4"/>
                </a:cxn>
                <a:cxn ang="0">
                  <a:pos x="535" y="4"/>
                </a:cxn>
                <a:cxn ang="0">
                  <a:pos x="305" y="4"/>
                </a:cxn>
                <a:cxn ang="0">
                  <a:pos x="128" y="4"/>
                </a:cxn>
                <a:cxn ang="0">
                  <a:pos x="37" y="4"/>
                </a:cxn>
                <a:cxn ang="0">
                  <a:pos x="0" y="4"/>
                </a:cxn>
                <a:cxn ang="0">
                  <a:pos x="0" y="2"/>
                </a:cxn>
                <a:cxn ang="0">
                  <a:pos x="3686" y="0"/>
                </a:cxn>
                <a:cxn ang="0">
                  <a:pos x="7381" y="2"/>
                </a:cxn>
                <a:cxn ang="0">
                  <a:pos x="7381" y="4"/>
                </a:cxn>
                <a:cxn ang="0">
                  <a:pos x="7381" y="4"/>
                </a:cxn>
              </a:cxnLst>
              <a:rect l="txL" t="txT" r="txR" b="txB"/>
              <a:pathLst>
                <a:path w="1120" h="252">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close/>
                </a:path>
              </a:pathLst>
            </a:custGeom>
            <a:solidFill>
              <a:srgbClr val="969696">
                <a:alpha val="100000"/>
              </a:srgbClr>
            </a:solidFill>
            <a:ln w="0">
              <a:noFill/>
            </a:ln>
          </p:spPr>
          <p:txBody>
            <a:bodyPr/>
            <a:lstStyle/>
            <a:p>
              <a:endParaRPr lang="en-US"/>
            </a:p>
          </p:txBody>
        </p:sp>
        <p:sp>
          <p:nvSpPr>
            <p:cNvPr id="11294" name="Rectangle 11"/>
            <p:cNvSpPr/>
            <p:nvPr/>
          </p:nvSpPr>
          <p:spPr>
            <a:xfrm>
              <a:off x="2935" y="1824"/>
              <a:ext cx="1879" cy="480"/>
            </a:xfrm>
            <a:prstGeom prst="rect">
              <a:avLst/>
            </a:prstGeom>
            <a:gradFill rotWithShape="1">
              <a:gsLst>
                <a:gs pos="0">
                  <a:srgbClr val="3399FF"/>
                </a:gs>
                <a:gs pos="50000">
                  <a:srgbClr val="C1E0FF"/>
                </a:gs>
                <a:gs pos="100000">
                  <a:srgbClr val="3399FF"/>
                </a:gs>
              </a:gsLst>
              <a:lin ang="2700000" scaled="1"/>
              <a:tileRect/>
            </a:gradFill>
            <a:ln w="9525">
              <a:noFill/>
            </a:ln>
          </p:spPr>
          <p:txBody>
            <a:bodyPr wrap="none" anchor="ctr" anchorCtr="0"/>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ctr" eaLnBrk="1" hangingPunct="1">
                <a:spcBef>
                  <a:spcPct val="0"/>
                </a:spcBef>
                <a:buClrTx/>
                <a:buSzTx/>
                <a:buFontTx/>
                <a:buNone/>
              </a:pPr>
              <a:r>
                <a:rPr lang="en-US" altLang="en-US" sz="2000" b="1" i="1" dirty="0">
                  <a:solidFill>
                    <a:schemeClr val="accent1">
                      <a:lumMod val="50000"/>
                    </a:schemeClr>
                  </a:solidFill>
                  <a:cs typeface="Times New Roman" panose="02020603050405020304" pitchFamily="18" charset="0"/>
                </a:rPr>
                <a:t>LH NGÔN NGỮ HÒA KẾT</a:t>
              </a:r>
              <a:endParaRPr lang="en-US" altLang="en-US" sz="2000" b="1" i="1" dirty="0">
                <a:solidFill>
                  <a:schemeClr val="accent1">
                    <a:lumMod val="50000"/>
                  </a:schemeClr>
                </a:solidFill>
                <a:ea typeface="Times New Roman" panose="02020603050405020304" pitchFamily="18" charset="0"/>
                <a:cs typeface="Times New Roman" panose="02020603050405020304" pitchFamily="18" charset="0"/>
              </a:endParaRPr>
            </a:p>
          </p:txBody>
        </p:sp>
      </p:grpSp>
      <p:grpSp>
        <p:nvGrpSpPr>
          <p:cNvPr id="5" name="Group 12"/>
          <p:cNvGrpSpPr/>
          <p:nvPr/>
        </p:nvGrpSpPr>
        <p:grpSpPr>
          <a:xfrm>
            <a:off x="304800" y="1066800"/>
            <a:ext cx="8534400" cy="1412240"/>
            <a:chOff x="1890" y="912"/>
            <a:chExt cx="1831" cy="558"/>
          </a:xfrm>
        </p:grpSpPr>
        <p:sp>
          <p:nvSpPr>
            <p:cNvPr id="11291" name="Freeform 13"/>
            <p:cNvSpPr/>
            <p:nvPr/>
          </p:nvSpPr>
          <p:spPr>
            <a:xfrm>
              <a:off x="1998" y="1332"/>
              <a:ext cx="1615" cy="138"/>
            </a:xfrm>
            <a:custGeom>
              <a:avLst/>
              <a:gdLst>
                <a:gd name="txL" fmla="*/ 0 w 1120"/>
                <a:gd name="txT" fmla="*/ 0 h 252"/>
                <a:gd name="txR" fmla="*/ 1120 w 1120"/>
                <a:gd name="txB" fmla="*/ 252 h 252"/>
              </a:gdLst>
              <a:ahLst/>
              <a:cxnLst>
                <a:cxn ang="0">
                  <a:pos x="271347" y="1"/>
                </a:cxn>
                <a:cxn ang="0">
                  <a:pos x="270289" y="1"/>
                </a:cxn>
                <a:cxn ang="0">
                  <a:pos x="266533" y="1"/>
                </a:cxn>
                <a:cxn ang="0">
                  <a:pos x="260299" y="1"/>
                </a:cxn>
                <a:cxn ang="0">
                  <a:pos x="251558" y="1"/>
                </a:cxn>
                <a:cxn ang="0">
                  <a:pos x="240257" y="1"/>
                </a:cxn>
                <a:cxn ang="0">
                  <a:pos x="227320" y="1"/>
                </a:cxn>
                <a:cxn ang="0">
                  <a:pos x="212244" y="1"/>
                </a:cxn>
                <a:cxn ang="0">
                  <a:pos x="195292" y="1"/>
                </a:cxn>
                <a:cxn ang="0">
                  <a:pos x="176854" y="1"/>
                </a:cxn>
                <a:cxn ang="0">
                  <a:pos x="156612" y="1"/>
                </a:cxn>
                <a:cxn ang="0">
                  <a:pos x="134707" y="1"/>
                </a:cxn>
                <a:cxn ang="0">
                  <a:pos x="112858" y="1"/>
                </a:cxn>
                <a:cxn ang="0">
                  <a:pos x="93095" y="1"/>
                </a:cxn>
                <a:cxn ang="0">
                  <a:pos x="74577" y="1"/>
                </a:cxn>
                <a:cxn ang="0">
                  <a:pos x="57696" y="1"/>
                </a:cxn>
                <a:cxn ang="0">
                  <a:pos x="43194" y="1"/>
                </a:cxn>
                <a:cxn ang="0">
                  <a:pos x="30536" y="1"/>
                </a:cxn>
                <a:cxn ang="0">
                  <a:pos x="19777" y="1"/>
                </a:cxn>
                <a:cxn ang="0">
                  <a:pos x="11112" y="1"/>
                </a:cxn>
                <a:cxn ang="0">
                  <a:pos x="4939" y="1"/>
                </a:cxn>
                <a:cxn ang="0">
                  <a:pos x="1524" y="1"/>
                </a:cxn>
                <a:cxn ang="0">
                  <a:pos x="0" y="1"/>
                </a:cxn>
                <a:cxn ang="0">
                  <a:pos x="0" y="1"/>
                </a:cxn>
                <a:cxn ang="0">
                  <a:pos x="135705" y="0"/>
                </a:cxn>
                <a:cxn ang="0">
                  <a:pos x="271347" y="1"/>
                </a:cxn>
                <a:cxn ang="0">
                  <a:pos x="271347" y="1"/>
                </a:cxn>
                <a:cxn ang="0">
                  <a:pos x="271347" y="1"/>
                </a:cxn>
              </a:cxnLst>
              <a:rect l="txL" t="txT" r="txR" b="txB"/>
              <a:pathLst>
                <a:path w="1120" h="252">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close/>
                </a:path>
              </a:pathLst>
            </a:custGeom>
            <a:solidFill>
              <a:srgbClr val="969696">
                <a:alpha val="100000"/>
              </a:srgbClr>
            </a:solidFill>
            <a:ln w="0">
              <a:noFill/>
            </a:ln>
          </p:spPr>
          <p:txBody>
            <a:bodyPr/>
            <a:lstStyle/>
            <a:p>
              <a:endParaRPr lang="en-US"/>
            </a:p>
          </p:txBody>
        </p:sp>
        <p:sp>
          <p:nvSpPr>
            <p:cNvPr id="11292" name="Rectangle 14"/>
            <p:cNvSpPr/>
            <p:nvPr/>
          </p:nvSpPr>
          <p:spPr>
            <a:xfrm>
              <a:off x="1890" y="912"/>
              <a:ext cx="1831" cy="495"/>
            </a:xfrm>
            <a:prstGeom prst="rect">
              <a:avLst/>
            </a:prstGeom>
            <a:solidFill>
              <a:schemeClr val="tx2">
                <a:lumMod val="75000"/>
              </a:schemeClr>
            </a:solidFill>
            <a:ln w="9525">
              <a:noFill/>
            </a:ln>
          </p:spPr>
          <p:txBody>
            <a:bodyPr wrap="none" anchor="ctr" anchorCtr="0"/>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l" eaLnBrk="1" hangingPunct="1">
                <a:spcBef>
                  <a:spcPct val="0"/>
                </a:spcBef>
                <a:buClrTx/>
                <a:buSzTx/>
                <a:buFontTx/>
                <a:buNone/>
              </a:pPr>
              <a:r>
                <a:rPr lang="en-US" altLang="en-US" sz="2800" b="1" dirty="0">
                  <a:solidFill>
                    <a:schemeClr val="tx1"/>
                  </a:solidFill>
                  <a:cs typeface="Times New Roman" panose="02020603050405020304" pitchFamily="18" charset="0"/>
                </a:rPr>
                <a:t>Loại h</a:t>
              </a:r>
              <a:r>
                <a:rPr lang="en-US" altLang="en-US" sz="2800" b="1" dirty="0">
                  <a:solidFill>
                    <a:schemeClr val="tx1"/>
                  </a:solidFill>
                  <a:cs typeface="Times New Roman" panose="02020603050405020304" pitchFamily="18" charset="0"/>
                  <a:sym typeface="+mn-ea"/>
                </a:rPr>
                <a:t>ì</a:t>
              </a:r>
              <a:r>
                <a:rPr lang="en-US" altLang="en-US" sz="2800" b="1" dirty="0">
                  <a:solidFill>
                    <a:schemeClr val="tx1"/>
                  </a:solidFill>
                  <a:cs typeface="Times New Roman" panose="02020603050405020304" pitchFamily="18" charset="0"/>
                </a:rPr>
                <a:t>nh ngôn ngữ là tập hợp những nhóm ngôn</a:t>
              </a:r>
            </a:p>
            <a:p>
              <a:pPr marL="0" lvl="0" indent="0" algn="l" eaLnBrk="1" hangingPunct="1">
                <a:spcBef>
                  <a:spcPct val="0"/>
                </a:spcBef>
                <a:buClrTx/>
                <a:buSzTx/>
                <a:buFontTx/>
                <a:buNone/>
              </a:pPr>
              <a:r>
                <a:rPr lang="en-US" altLang="en-US" sz="2800" b="1" dirty="0">
                  <a:solidFill>
                    <a:schemeClr val="tx1"/>
                  </a:solidFill>
                  <a:cs typeface="Times New Roman" panose="02020603050405020304" pitchFamily="18" charset="0"/>
                </a:rPr>
                <a:t> ngữ có những đặc trưng giống nhau về mặt ngữ</a:t>
              </a:r>
            </a:p>
            <a:p>
              <a:pPr marL="0" lvl="0" indent="0" algn="l" eaLnBrk="1" hangingPunct="1">
                <a:spcBef>
                  <a:spcPct val="0"/>
                </a:spcBef>
                <a:buClrTx/>
                <a:buSzTx/>
                <a:buFontTx/>
                <a:buNone/>
              </a:pPr>
              <a:r>
                <a:rPr lang="en-US" altLang="en-US" sz="2800" b="1" dirty="0">
                  <a:solidFill>
                    <a:schemeClr val="tx1"/>
                  </a:solidFill>
                  <a:cs typeface="Times New Roman" panose="02020603050405020304" pitchFamily="18" charset="0"/>
                </a:rPr>
                <a:t> âm, từ vựng, ng</a:t>
              </a:r>
              <a:r>
                <a:rPr lang="en-US" altLang="en-US" sz="2800" b="1" dirty="0">
                  <a:solidFill>
                    <a:schemeClr val="tx1"/>
                  </a:solidFill>
                  <a:cs typeface="Times New Roman" panose="02020603050405020304" pitchFamily="18" charset="0"/>
                  <a:sym typeface="+mn-ea"/>
                </a:rPr>
                <a:t>ữ</a:t>
              </a:r>
              <a:r>
                <a:rPr lang="en-US" altLang="en-US" sz="2800" b="1" dirty="0">
                  <a:solidFill>
                    <a:schemeClr val="tx1"/>
                  </a:solidFill>
                  <a:cs typeface="Times New Roman" panose="02020603050405020304" pitchFamily="18" charset="0"/>
                </a:rPr>
                <a:t> pháp. </a:t>
              </a:r>
              <a:endParaRPr lang="en-US" altLang="en-US" sz="2800" b="1" dirty="0">
                <a:solidFill>
                  <a:schemeClr val="tx1"/>
                </a:solidFill>
                <a:ea typeface="Times New Roman" panose="02020603050405020304" pitchFamily="18" charset="0"/>
                <a:cs typeface="Times New Roman" panose="02020603050405020304" pitchFamily="18" charset="0"/>
              </a:endParaRPr>
            </a:p>
          </p:txBody>
        </p:sp>
      </p:grpSp>
      <p:cxnSp>
        <p:nvCxnSpPr>
          <p:cNvPr id="507920" name="AutoShape 16"/>
          <p:cNvCxnSpPr/>
          <p:nvPr/>
        </p:nvCxnSpPr>
        <p:spPr>
          <a:xfrm rot="-5400000" flipH="1">
            <a:off x="1862138" y="3914775"/>
            <a:ext cx="696912" cy="3175"/>
          </a:xfrm>
          <a:prstGeom prst="straightConnector1">
            <a:avLst/>
          </a:prstGeom>
          <a:ln w="9525" cap="flat" cmpd="sng">
            <a:solidFill>
              <a:srgbClr val="808080"/>
            </a:solidFill>
            <a:prstDash val="solid"/>
            <a:headEnd type="none" w="med" len="med"/>
            <a:tailEnd type="triangle" w="med" len="med"/>
          </a:ln>
        </p:spPr>
      </p:cxnSp>
      <p:cxnSp>
        <p:nvCxnSpPr>
          <p:cNvPr id="507926" name="AutoShape 22"/>
          <p:cNvCxnSpPr>
            <a:stCxn id="11292" idx="2"/>
            <a:endCxn id="11296" idx="0"/>
          </p:cNvCxnSpPr>
          <p:nvPr/>
        </p:nvCxnSpPr>
        <p:spPr>
          <a:xfrm rot="5400000">
            <a:off x="3152140" y="1400175"/>
            <a:ext cx="500380" cy="2339340"/>
          </a:xfrm>
          <a:prstGeom prst="bentConnector3">
            <a:avLst>
              <a:gd name="adj1" fmla="val 50000"/>
            </a:avLst>
          </a:prstGeom>
          <a:ln w="9525" cap="flat" cmpd="sng">
            <a:solidFill>
              <a:srgbClr val="808080"/>
            </a:solidFill>
            <a:prstDash val="solid"/>
            <a:miter/>
            <a:headEnd type="none" w="med" len="med"/>
            <a:tailEnd type="triangle" w="med" len="med"/>
          </a:ln>
        </p:spPr>
      </p:cxnSp>
      <p:cxnSp>
        <p:nvCxnSpPr>
          <p:cNvPr id="507927" name="AutoShape 23"/>
          <p:cNvCxnSpPr>
            <a:stCxn id="11292" idx="2"/>
            <a:endCxn id="11294" idx="0"/>
          </p:cNvCxnSpPr>
          <p:nvPr/>
        </p:nvCxnSpPr>
        <p:spPr>
          <a:xfrm rot="5400000" flipV="1">
            <a:off x="5266690" y="1624965"/>
            <a:ext cx="477520" cy="1866900"/>
          </a:xfrm>
          <a:prstGeom prst="bentConnector3">
            <a:avLst>
              <a:gd name="adj1" fmla="val 50000"/>
            </a:avLst>
          </a:prstGeom>
          <a:ln w="9525" cap="flat" cmpd="sng">
            <a:solidFill>
              <a:srgbClr val="808080"/>
            </a:solidFill>
            <a:prstDash val="solid"/>
            <a:miter/>
            <a:headEnd type="none" w="med" len="med"/>
            <a:tailEnd type="triangle" w="med" len="med"/>
          </a:ln>
        </p:spPr>
      </p:cxnSp>
      <p:grpSp>
        <p:nvGrpSpPr>
          <p:cNvPr id="6" name="Group 24"/>
          <p:cNvGrpSpPr/>
          <p:nvPr/>
        </p:nvGrpSpPr>
        <p:grpSpPr>
          <a:xfrm>
            <a:off x="533400" y="3962400"/>
            <a:ext cx="806450" cy="1898650"/>
            <a:chOff x="2610" y="2991"/>
            <a:chExt cx="679" cy="1215"/>
          </a:xfrm>
        </p:grpSpPr>
        <p:sp>
          <p:nvSpPr>
            <p:cNvPr id="11289" name="Freeform 25"/>
            <p:cNvSpPr/>
            <p:nvPr/>
          </p:nvSpPr>
          <p:spPr>
            <a:xfrm>
              <a:off x="2671" y="4115"/>
              <a:ext cx="557" cy="91"/>
            </a:xfrm>
            <a:custGeom>
              <a:avLst/>
              <a:gdLst>
                <a:gd name="txL" fmla="*/ 0 w 1120"/>
                <a:gd name="txT" fmla="*/ 0 h 252"/>
                <a:gd name="txR" fmla="*/ 1120 w 1120"/>
                <a:gd name="txB" fmla="*/ 252 h 252"/>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120" h="252">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close/>
                </a:path>
              </a:pathLst>
            </a:custGeom>
            <a:solidFill>
              <a:srgbClr val="969696">
                <a:alpha val="100000"/>
              </a:srgbClr>
            </a:solidFill>
            <a:ln w="0">
              <a:noFill/>
            </a:ln>
          </p:spPr>
          <p:txBody>
            <a:bodyPr/>
            <a:lstStyle/>
            <a:p>
              <a:endParaRPr lang="en-US"/>
            </a:p>
          </p:txBody>
        </p:sp>
        <p:sp>
          <p:nvSpPr>
            <p:cNvPr id="11290" name="Rectangle 26"/>
            <p:cNvSpPr/>
            <p:nvPr/>
          </p:nvSpPr>
          <p:spPr>
            <a:xfrm>
              <a:off x="2610" y="2991"/>
              <a:ext cx="679" cy="1179"/>
            </a:xfrm>
            <a:prstGeom prst="rect">
              <a:avLst/>
            </a:prstGeom>
            <a:gradFill rotWithShape="1">
              <a:gsLst>
                <a:gs pos="0">
                  <a:srgbClr val="DAF0BD"/>
                </a:gs>
                <a:gs pos="50000">
                  <a:srgbClr val="99D549"/>
                </a:gs>
                <a:gs pos="100000">
                  <a:srgbClr val="DAF0BD"/>
                </a:gs>
              </a:gsLst>
              <a:lin ang="2700000" scaled="1"/>
              <a:tileRect/>
            </a:gradFill>
            <a:ln w="9525">
              <a:noFill/>
            </a:ln>
          </p:spPr>
          <p:txBody>
            <a:bodyPr wrap="none" anchor="ctr" anchorCtr="0"/>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ctr" eaLnBrk="1" hangingPunct="1">
                <a:spcBef>
                  <a:spcPct val="0"/>
                </a:spcBef>
                <a:buClrTx/>
                <a:buSzTx/>
                <a:buFontTx/>
                <a:buNone/>
              </a:pPr>
              <a:r>
                <a:rPr lang="en-US" altLang="en-US" sz="2000" b="1" i="1" dirty="0">
                  <a:solidFill>
                    <a:srgbClr val="A90698"/>
                  </a:solidFill>
                  <a:cs typeface="Times New Roman" panose="02020603050405020304" pitchFamily="18" charset="0"/>
                </a:rPr>
                <a:t>TIẾNG</a:t>
              </a:r>
            </a:p>
            <a:p>
              <a:pPr marL="0" lvl="0" indent="0" algn="ctr" eaLnBrk="1" hangingPunct="1">
                <a:spcBef>
                  <a:spcPct val="0"/>
                </a:spcBef>
                <a:buClrTx/>
                <a:buSzTx/>
                <a:buFontTx/>
                <a:buNone/>
              </a:pPr>
              <a:r>
                <a:rPr lang="en-US" altLang="en-US" sz="2000" b="1" i="1" dirty="0">
                  <a:solidFill>
                    <a:srgbClr val="A90698"/>
                  </a:solidFill>
                  <a:cs typeface="Times New Roman" panose="02020603050405020304" pitchFamily="18" charset="0"/>
                </a:rPr>
                <a:t> VIỆT</a:t>
              </a:r>
              <a:endParaRPr lang="en-US" altLang="en-US" sz="2000" b="1" i="1" dirty="0">
                <a:solidFill>
                  <a:srgbClr val="A90698"/>
                </a:solidFill>
                <a:ea typeface="Times New Roman" panose="02020603050405020304" pitchFamily="18" charset="0"/>
                <a:cs typeface="Times New Roman" panose="02020603050405020304" pitchFamily="18" charset="0"/>
              </a:endParaRPr>
            </a:p>
          </p:txBody>
        </p:sp>
      </p:grpSp>
      <p:grpSp>
        <p:nvGrpSpPr>
          <p:cNvPr id="7" name="Group 27"/>
          <p:cNvGrpSpPr/>
          <p:nvPr/>
        </p:nvGrpSpPr>
        <p:grpSpPr>
          <a:xfrm>
            <a:off x="1828800" y="3962400"/>
            <a:ext cx="806450" cy="1898650"/>
            <a:chOff x="2610" y="2991"/>
            <a:chExt cx="679" cy="1215"/>
          </a:xfrm>
        </p:grpSpPr>
        <p:sp>
          <p:nvSpPr>
            <p:cNvPr id="11287" name="Freeform 28"/>
            <p:cNvSpPr/>
            <p:nvPr/>
          </p:nvSpPr>
          <p:spPr>
            <a:xfrm>
              <a:off x="2671" y="4115"/>
              <a:ext cx="557" cy="91"/>
            </a:xfrm>
            <a:custGeom>
              <a:avLst/>
              <a:gdLst>
                <a:gd name="txL" fmla="*/ 0 w 1120"/>
                <a:gd name="txT" fmla="*/ 0 h 252"/>
                <a:gd name="txR" fmla="*/ 1120 w 1120"/>
                <a:gd name="txB" fmla="*/ 252 h 252"/>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120" h="252">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close/>
                </a:path>
              </a:pathLst>
            </a:custGeom>
            <a:solidFill>
              <a:srgbClr val="969696">
                <a:alpha val="100000"/>
              </a:srgbClr>
            </a:solidFill>
            <a:ln w="0">
              <a:noFill/>
            </a:ln>
          </p:spPr>
          <p:txBody>
            <a:bodyPr/>
            <a:lstStyle/>
            <a:p>
              <a:endParaRPr lang="en-US"/>
            </a:p>
          </p:txBody>
        </p:sp>
        <p:sp>
          <p:nvSpPr>
            <p:cNvPr id="11288" name="Rectangle 29"/>
            <p:cNvSpPr/>
            <p:nvPr/>
          </p:nvSpPr>
          <p:spPr>
            <a:xfrm>
              <a:off x="2610" y="2991"/>
              <a:ext cx="679" cy="1179"/>
            </a:xfrm>
            <a:prstGeom prst="rect">
              <a:avLst/>
            </a:prstGeom>
            <a:gradFill rotWithShape="1">
              <a:gsLst>
                <a:gs pos="0">
                  <a:srgbClr val="DAF0BD"/>
                </a:gs>
                <a:gs pos="50000">
                  <a:srgbClr val="99D549"/>
                </a:gs>
                <a:gs pos="100000">
                  <a:srgbClr val="DAF0BD"/>
                </a:gs>
              </a:gsLst>
              <a:lin ang="2700000" scaled="1"/>
              <a:tileRect/>
            </a:gradFill>
            <a:ln w="9525">
              <a:noFill/>
            </a:ln>
          </p:spPr>
          <p:txBody>
            <a:bodyPr wrap="none" anchor="ctr" anchorCtr="0"/>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ctr" eaLnBrk="1" hangingPunct="1">
                <a:spcBef>
                  <a:spcPct val="0"/>
                </a:spcBef>
                <a:buClrTx/>
                <a:buSzTx/>
                <a:buFontTx/>
                <a:buNone/>
              </a:pPr>
              <a:r>
                <a:rPr lang="en-US" altLang="en-US" sz="2000" b="1" i="1" dirty="0">
                  <a:solidFill>
                    <a:srgbClr val="A90698"/>
                  </a:solidFill>
                  <a:cs typeface="Times New Roman" panose="02020603050405020304" pitchFamily="18" charset="0"/>
                </a:rPr>
                <a:t>TIẾNG</a:t>
              </a:r>
            </a:p>
            <a:p>
              <a:pPr marL="0" lvl="0" indent="0" algn="ctr" eaLnBrk="1" hangingPunct="1">
                <a:spcBef>
                  <a:spcPct val="0"/>
                </a:spcBef>
                <a:buClrTx/>
                <a:buSzTx/>
                <a:buFontTx/>
                <a:buNone/>
              </a:pPr>
              <a:r>
                <a:rPr lang="en-US" altLang="en-US" sz="2000" b="1" i="1" dirty="0">
                  <a:solidFill>
                    <a:srgbClr val="A90698"/>
                  </a:solidFill>
                  <a:cs typeface="Times New Roman" panose="02020603050405020304" pitchFamily="18" charset="0"/>
                </a:rPr>
                <a:t> HÁN</a:t>
              </a:r>
              <a:endParaRPr lang="en-US" altLang="en-US" sz="2000" b="1" i="1" dirty="0">
                <a:solidFill>
                  <a:srgbClr val="A90698"/>
                </a:solidFill>
                <a:ea typeface="Times New Roman" panose="02020603050405020304" pitchFamily="18" charset="0"/>
                <a:cs typeface="Times New Roman" panose="02020603050405020304" pitchFamily="18" charset="0"/>
              </a:endParaRPr>
            </a:p>
          </p:txBody>
        </p:sp>
      </p:grpSp>
      <p:grpSp>
        <p:nvGrpSpPr>
          <p:cNvPr id="8" name="Group 33"/>
          <p:cNvGrpSpPr/>
          <p:nvPr/>
        </p:nvGrpSpPr>
        <p:grpSpPr>
          <a:xfrm>
            <a:off x="2971800" y="4018915"/>
            <a:ext cx="806450" cy="1898650"/>
            <a:chOff x="2610" y="2991"/>
            <a:chExt cx="679" cy="1215"/>
          </a:xfrm>
        </p:grpSpPr>
        <p:sp>
          <p:nvSpPr>
            <p:cNvPr id="11285" name="Freeform 34"/>
            <p:cNvSpPr/>
            <p:nvPr/>
          </p:nvSpPr>
          <p:spPr>
            <a:xfrm>
              <a:off x="2671" y="4115"/>
              <a:ext cx="557" cy="91"/>
            </a:xfrm>
            <a:custGeom>
              <a:avLst/>
              <a:gdLst>
                <a:gd name="txL" fmla="*/ 0 w 1120"/>
                <a:gd name="txT" fmla="*/ 0 h 252"/>
                <a:gd name="txR" fmla="*/ 1120 w 1120"/>
                <a:gd name="txB" fmla="*/ 252 h 252"/>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120" h="252">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close/>
                </a:path>
              </a:pathLst>
            </a:custGeom>
            <a:solidFill>
              <a:srgbClr val="969696">
                <a:alpha val="100000"/>
              </a:srgbClr>
            </a:solidFill>
            <a:ln w="0">
              <a:noFill/>
            </a:ln>
          </p:spPr>
          <p:txBody>
            <a:bodyPr/>
            <a:lstStyle/>
            <a:p>
              <a:endParaRPr lang="en-US"/>
            </a:p>
          </p:txBody>
        </p:sp>
        <p:sp>
          <p:nvSpPr>
            <p:cNvPr id="11286" name="Rectangle 35"/>
            <p:cNvSpPr/>
            <p:nvPr/>
          </p:nvSpPr>
          <p:spPr>
            <a:xfrm>
              <a:off x="2610" y="2991"/>
              <a:ext cx="679" cy="1179"/>
            </a:xfrm>
            <a:prstGeom prst="rect">
              <a:avLst/>
            </a:prstGeom>
            <a:gradFill rotWithShape="1">
              <a:gsLst>
                <a:gs pos="0">
                  <a:srgbClr val="DAF0BD"/>
                </a:gs>
                <a:gs pos="50000">
                  <a:srgbClr val="99D549"/>
                </a:gs>
                <a:gs pos="100000">
                  <a:srgbClr val="DAF0BD"/>
                </a:gs>
              </a:gsLst>
              <a:lin ang="2700000" scaled="1"/>
              <a:tileRect/>
            </a:gradFill>
            <a:ln w="9525">
              <a:noFill/>
            </a:ln>
          </p:spPr>
          <p:txBody>
            <a:bodyPr wrap="none" anchor="ctr" anchorCtr="0"/>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ctr" eaLnBrk="1" hangingPunct="1">
                <a:spcBef>
                  <a:spcPct val="0"/>
                </a:spcBef>
                <a:buClrTx/>
                <a:buSzTx/>
                <a:buFontTx/>
                <a:buNone/>
              </a:pPr>
              <a:r>
                <a:rPr lang="en-US" altLang="en-US" sz="2000" b="1" i="1" dirty="0">
                  <a:solidFill>
                    <a:srgbClr val="A90698"/>
                  </a:solidFill>
                  <a:cs typeface="Times New Roman" panose="02020603050405020304" pitchFamily="18" charset="0"/>
                </a:rPr>
                <a:t>TIẾNG</a:t>
              </a:r>
            </a:p>
            <a:p>
              <a:pPr marL="0" lvl="0" indent="0" algn="ctr" eaLnBrk="1" hangingPunct="1">
                <a:spcBef>
                  <a:spcPct val="0"/>
                </a:spcBef>
                <a:buClrTx/>
                <a:buSzTx/>
                <a:buFontTx/>
                <a:buNone/>
              </a:pPr>
              <a:r>
                <a:rPr lang="en-US" altLang="en-US" sz="2000" b="1" i="1" dirty="0">
                  <a:solidFill>
                    <a:srgbClr val="A90698"/>
                  </a:solidFill>
                  <a:cs typeface="Times New Roman" panose="02020603050405020304" pitchFamily="18" charset="0"/>
                </a:rPr>
                <a:t> THÁI</a:t>
              </a:r>
              <a:endParaRPr lang="en-US" altLang="en-US" sz="2000" b="1" i="1" dirty="0">
                <a:solidFill>
                  <a:srgbClr val="A90698"/>
                </a:solidFill>
                <a:ea typeface="Times New Roman" panose="02020603050405020304" pitchFamily="18" charset="0"/>
                <a:cs typeface="Times New Roman" panose="02020603050405020304" pitchFamily="18" charset="0"/>
              </a:endParaRPr>
            </a:p>
          </p:txBody>
        </p:sp>
      </p:grpSp>
      <p:grpSp>
        <p:nvGrpSpPr>
          <p:cNvPr id="9" name="Group 39"/>
          <p:cNvGrpSpPr/>
          <p:nvPr/>
        </p:nvGrpSpPr>
        <p:grpSpPr>
          <a:xfrm>
            <a:off x="6019800" y="3962400"/>
            <a:ext cx="806450" cy="1898650"/>
            <a:chOff x="2610" y="2991"/>
            <a:chExt cx="679" cy="1215"/>
          </a:xfrm>
        </p:grpSpPr>
        <p:sp>
          <p:nvSpPr>
            <p:cNvPr id="11283" name="Freeform 40"/>
            <p:cNvSpPr/>
            <p:nvPr/>
          </p:nvSpPr>
          <p:spPr>
            <a:xfrm>
              <a:off x="2671" y="4115"/>
              <a:ext cx="557" cy="91"/>
            </a:xfrm>
            <a:custGeom>
              <a:avLst/>
              <a:gdLst>
                <a:gd name="txL" fmla="*/ 0 w 1120"/>
                <a:gd name="txT" fmla="*/ 0 h 252"/>
                <a:gd name="txR" fmla="*/ 1120 w 1120"/>
                <a:gd name="txB" fmla="*/ 252 h 252"/>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120" h="252">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close/>
                </a:path>
              </a:pathLst>
            </a:custGeom>
            <a:solidFill>
              <a:srgbClr val="969696">
                <a:alpha val="100000"/>
              </a:srgbClr>
            </a:solidFill>
            <a:ln w="0">
              <a:noFill/>
            </a:ln>
          </p:spPr>
          <p:txBody>
            <a:bodyPr/>
            <a:lstStyle/>
            <a:p>
              <a:endParaRPr lang="en-US"/>
            </a:p>
          </p:txBody>
        </p:sp>
        <p:sp>
          <p:nvSpPr>
            <p:cNvPr id="11284" name="Rectangle 41"/>
            <p:cNvSpPr/>
            <p:nvPr/>
          </p:nvSpPr>
          <p:spPr>
            <a:xfrm>
              <a:off x="2610" y="2991"/>
              <a:ext cx="679" cy="1179"/>
            </a:xfrm>
            <a:prstGeom prst="rect">
              <a:avLst/>
            </a:prstGeom>
            <a:gradFill rotWithShape="1">
              <a:gsLst>
                <a:gs pos="0">
                  <a:srgbClr val="C7ECFF"/>
                </a:gs>
                <a:gs pos="50000">
                  <a:srgbClr val="66CCFF"/>
                </a:gs>
                <a:gs pos="100000">
                  <a:srgbClr val="C7ECFF"/>
                </a:gs>
              </a:gsLst>
              <a:lin ang="2700000" scaled="1"/>
              <a:tileRect/>
            </a:gradFill>
            <a:ln w="9525">
              <a:noFill/>
            </a:ln>
          </p:spPr>
          <p:txBody>
            <a:bodyPr wrap="none" anchor="ctr" anchorCtr="0"/>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ctr" eaLnBrk="1" hangingPunct="1">
                <a:spcBef>
                  <a:spcPct val="0"/>
                </a:spcBef>
                <a:buClrTx/>
                <a:buSzTx/>
                <a:buFontTx/>
                <a:buNone/>
              </a:pPr>
              <a:r>
                <a:rPr lang="en-US" altLang="en-US" sz="2000" b="1" i="1" dirty="0">
                  <a:solidFill>
                    <a:srgbClr val="A90698"/>
                  </a:solidFill>
                  <a:cs typeface="Times New Roman" panose="02020603050405020304" pitchFamily="18" charset="0"/>
                </a:rPr>
                <a:t>TIẾNG</a:t>
              </a:r>
            </a:p>
            <a:p>
              <a:pPr marL="0" lvl="0" indent="0" algn="ctr" eaLnBrk="1" hangingPunct="1">
                <a:spcBef>
                  <a:spcPct val="0"/>
                </a:spcBef>
                <a:buClrTx/>
                <a:buSzTx/>
                <a:buFontTx/>
                <a:buNone/>
              </a:pPr>
              <a:r>
                <a:rPr lang="en-US" altLang="en-US" sz="2000" b="1" i="1" dirty="0">
                  <a:solidFill>
                    <a:srgbClr val="A90698"/>
                  </a:solidFill>
                  <a:cs typeface="Times New Roman" panose="02020603050405020304" pitchFamily="18" charset="0"/>
                </a:rPr>
                <a:t> PHÁP</a:t>
              </a:r>
              <a:endParaRPr lang="en-US" altLang="en-US" sz="2000" b="1" i="1" dirty="0">
                <a:solidFill>
                  <a:srgbClr val="A90698"/>
                </a:solidFill>
                <a:ea typeface="Times New Roman" panose="02020603050405020304" pitchFamily="18" charset="0"/>
                <a:cs typeface="Times New Roman" panose="02020603050405020304" pitchFamily="18" charset="0"/>
              </a:endParaRPr>
            </a:p>
          </p:txBody>
        </p:sp>
      </p:grpSp>
      <p:grpSp>
        <p:nvGrpSpPr>
          <p:cNvPr id="10" name="Group 42"/>
          <p:cNvGrpSpPr/>
          <p:nvPr/>
        </p:nvGrpSpPr>
        <p:grpSpPr>
          <a:xfrm>
            <a:off x="7315200" y="3962400"/>
            <a:ext cx="806450" cy="1898650"/>
            <a:chOff x="2610" y="2991"/>
            <a:chExt cx="679" cy="1215"/>
          </a:xfrm>
        </p:grpSpPr>
        <p:sp>
          <p:nvSpPr>
            <p:cNvPr id="11281" name="Freeform 43"/>
            <p:cNvSpPr/>
            <p:nvPr/>
          </p:nvSpPr>
          <p:spPr>
            <a:xfrm>
              <a:off x="2671" y="4115"/>
              <a:ext cx="557" cy="91"/>
            </a:xfrm>
            <a:custGeom>
              <a:avLst/>
              <a:gdLst>
                <a:gd name="txL" fmla="*/ 0 w 1120"/>
                <a:gd name="txT" fmla="*/ 0 h 252"/>
                <a:gd name="txR" fmla="*/ 1120 w 1120"/>
                <a:gd name="txB" fmla="*/ 252 h 252"/>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txL" t="txT" r="txR" b="txB"/>
              <a:pathLst>
                <a:path w="1120" h="252">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close/>
                </a:path>
              </a:pathLst>
            </a:custGeom>
            <a:solidFill>
              <a:srgbClr val="969696">
                <a:alpha val="100000"/>
              </a:srgbClr>
            </a:solidFill>
            <a:ln w="0">
              <a:noFill/>
            </a:ln>
          </p:spPr>
          <p:txBody>
            <a:bodyPr/>
            <a:lstStyle/>
            <a:p>
              <a:endParaRPr lang="en-US"/>
            </a:p>
          </p:txBody>
        </p:sp>
        <p:sp>
          <p:nvSpPr>
            <p:cNvPr id="11282" name="Rectangle 44"/>
            <p:cNvSpPr/>
            <p:nvPr/>
          </p:nvSpPr>
          <p:spPr>
            <a:xfrm>
              <a:off x="2610" y="2991"/>
              <a:ext cx="679" cy="1179"/>
            </a:xfrm>
            <a:prstGeom prst="rect">
              <a:avLst/>
            </a:prstGeom>
            <a:gradFill rotWithShape="1">
              <a:gsLst>
                <a:gs pos="0">
                  <a:srgbClr val="C7ECFF"/>
                </a:gs>
                <a:gs pos="50000">
                  <a:srgbClr val="66CCFF"/>
                </a:gs>
                <a:gs pos="100000">
                  <a:srgbClr val="C7ECFF"/>
                </a:gs>
              </a:gsLst>
              <a:lin ang="2700000" scaled="1"/>
              <a:tileRect/>
            </a:gradFill>
            <a:ln w="9525">
              <a:noFill/>
            </a:ln>
          </p:spPr>
          <p:txBody>
            <a:bodyPr wrap="none" anchor="ctr" anchorCtr="0"/>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ctr" eaLnBrk="1" hangingPunct="1">
                <a:spcBef>
                  <a:spcPct val="0"/>
                </a:spcBef>
                <a:buClrTx/>
                <a:buSzTx/>
                <a:buFontTx/>
                <a:buNone/>
              </a:pPr>
              <a:r>
                <a:rPr lang="en-US" altLang="en-US" sz="2000" b="1" i="1" dirty="0">
                  <a:solidFill>
                    <a:srgbClr val="A90698"/>
                  </a:solidFill>
                  <a:cs typeface="Times New Roman" panose="02020603050405020304" pitchFamily="18" charset="0"/>
                </a:rPr>
                <a:t>TIẾNG</a:t>
              </a:r>
            </a:p>
            <a:p>
              <a:pPr marL="0" lvl="0" indent="0" algn="ctr" eaLnBrk="1" hangingPunct="1">
                <a:spcBef>
                  <a:spcPct val="0"/>
                </a:spcBef>
                <a:buClrTx/>
                <a:buSzTx/>
                <a:buFontTx/>
                <a:buNone/>
              </a:pPr>
              <a:r>
                <a:rPr lang="en-US" altLang="en-US" sz="2000" b="1" i="1" dirty="0">
                  <a:solidFill>
                    <a:srgbClr val="A90698"/>
                  </a:solidFill>
                  <a:cs typeface="Times New Roman" panose="02020603050405020304" pitchFamily="18" charset="0"/>
                </a:rPr>
                <a:t> NGA</a:t>
              </a:r>
              <a:endParaRPr lang="en-US" altLang="en-US" sz="2000" b="1" i="1" dirty="0">
                <a:solidFill>
                  <a:srgbClr val="A90698"/>
                </a:solidFill>
                <a:ea typeface="Times New Roman" panose="02020603050405020304" pitchFamily="18" charset="0"/>
                <a:cs typeface="Times New Roman" panose="02020603050405020304" pitchFamily="18" charset="0"/>
              </a:endParaRPr>
            </a:p>
          </p:txBody>
        </p:sp>
      </p:grpSp>
      <p:cxnSp>
        <p:nvCxnSpPr>
          <p:cNvPr id="47" name="AutoShape 16"/>
          <p:cNvCxnSpPr/>
          <p:nvPr/>
        </p:nvCxnSpPr>
        <p:spPr>
          <a:xfrm rot="-5400000" flipH="1">
            <a:off x="6049963" y="3927475"/>
            <a:ext cx="696912" cy="3175"/>
          </a:xfrm>
          <a:prstGeom prst="straightConnector1">
            <a:avLst/>
          </a:prstGeom>
          <a:ln w="9525" cap="flat" cmpd="sng">
            <a:solidFill>
              <a:srgbClr val="808080"/>
            </a:solidFill>
            <a:prstDash val="solid"/>
            <a:headEnd type="none" w="med" len="med"/>
            <a:tailEnd type="triangle" w="med" len="med"/>
          </a:ln>
        </p:spPr>
      </p:cxnSp>
      <p:sp>
        <p:nvSpPr>
          <p:cNvPr id="34" name="Text Box 17"/>
          <p:cNvSpPr txBox="1"/>
          <p:nvPr/>
        </p:nvSpPr>
        <p:spPr>
          <a:xfrm>
            <a:off x="304800" y="6171883"/>
            <a:ext cx="8382000" cy="553085"/>
          </a:xfrm>
          <a:prstGeom prst="rect">
            <a:avLst/>
          </a:prstGeom>
          <a:noFill/>
          <a:ln w="9525" cap="flat" cmpd="sng">
            <a:solidFill>
              <a:schemeClr val="tx2"/>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ctr">
              <a:spcBef>
                <a:spcPct val="50000"/>
              </a:spcBef>
              <a:buClrTx/>
              <a:buSzTx/>
              <a:buFontTx/>
              <a:buNone/>
            </a:pPr>
            <a:r>
              <a:rPr lang="en-US" altLang="en-US" sz="3000" b="1" dirty="0">
                <a:solidFill>
                  <a:schemeClr val="tx2"/>
                </a:solidFill>
                <a:latin typeface=".VnTime" panose="020B7200000000000000" pitchFamily="34" charset="0"/>
              </a:rPr>
              <a:t>=&gt; TiÕng ViÖt thuéc lo¹i h</a:t>
            </a:r>
            <a:r>
              <a:rPr lang="en-US" altLang="en-US" sz="3000" b="1" dirty="0">
                <a:solidFill>
                  <a:schemeClr val="tx2"/>
                </a:solidFill>
                <a:cs typeface="Times New Roman" panose="02020603050405020304" pitchFamily="18" charset="0"/>
                <a:sym typeface="+mn-ea"/>
              </a:rPr>
              <a:t>ì</a:t>
            </a:r>
            <a:r>
              <a:rPr lang="en-US" altLang="en-US" sz="3000" b="1" dirty="0">
                <a:solidFill>
                  <a:schemeClr val="tx2"/>
                </a:solidFill>
                <a:latin typeface=".VnTime" panose="020B7200000000000000" pitchFamily="34" charset="0"/>
              </a:rPr>
              <a:t>nh ng«n ng</a:t>
            </a:r>
            <a:r>
              <a:rPr lang="en-US" altLang="en-US" sz="3000" b="1" dirty="0">
                <a:solidFill>
                  <a:schemeClr val="tx2"/>
                </a:solidFill>
                <a:cs typeface="Times New Roman" panose="02020603050405020304" pitchFamily="18" charset="0"/>
                <a:sym typeface="+mn-ea"/>
              </a:rPr>
              <a:t>ữ</a:t>
            </a:r>
            <a:r>
              <a:rPr lang="en-US" altLang="en-US" sz="3000" b="1" dirty="0">
                <a:solidFill>
                  <a:schemeClr val="tx2"/>
                </a:solidFill>
                <a:latin typeface=".VnTime" panose="020B7200000000000000" pitchFamily="34" charset="0"/>
              </a:rPr>
              <a:t> ®¬n lËp.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07906"/>
                                        </p:tgtEl>
                                        <p:attrNameLst>
                                          <p:attrName>style.visibility</p:attrName>
                                        </p:attrNameLst>
                                      </p:cBhvr>
                                      <p:to>
                                        <p:strVal val="visible"/>
                                      </p:to>
                                    </p:set>
                                    <p:animEffect transition="in" filter="checkerboard(across)">
                                      <p:cBhvr>
                                        <p:cTn id="7" dur="500"/>
                                        <p:tgtEl>
                                          <p:spTgt spid="50790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507926"/>
                                        </p:tgtEl>
                                        <p:attrNameLst>
                                          <p:attrName>style.visibility</p:attrName>
                                        </p:attrNameLst>
                                      </p:cBhvr>
                                      <p:to>
                                        <p:strVal val="visible"/>
                                      </p:to>
                                    </p:set>
                                    <p:animEffect transition="in" filter="checkerboard(across)">
                                      <p:cBhvr>
                                        <p:cTn id="17" dur="500"/>
                                        <p:tgtEl>
                                          <p:spTgt spid="507926"/>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checkerboard(across)">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507920"/>
                                        </p:tgtEl>
                                        <p:attrNameLst>
                                          <p:attrName>style.visibility</p:attrName>
                                        </p:attrNameLst>
                                      </p:cBhvr>
                                      <p:to>
                                        <p:strVal val="visible"/>
                                      </p:to>
                                    </p:set>
                                    <p:animEffect transition="in" filter="checkerboard(across)">
                                      <p:cBhvr>
                                        <p:cTn id="27" dur="500"/>
                                        <p:tgtEl>
                                          <p:spTgt spid="507920"/>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checkerboard(across)">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checkerboard(across)">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checkerboard(across)">
                                      <p:cBhvr>
                                        <p:cTn id="42" dur="500"/>
                                        <p:tgtEl>
                                          <p:spTgt spid="8"/>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nodeType="clickEffect">
                                  <p:stCondLst>
                                    <p:cond delay="0"/>
                                  </p:stCondLst>
                                  <p:childTnLst>
                                    <p:set>
                                      <p:cBhvr>
                                        <p:cTn id="46" dur="1" fill="hold">
                                          <p:stCondLst>
                                            <p:cond delay="0"/>
                                          </p:stCondLst>
                                        </p:cTn>
                                        <p:tgtEl>
                                          <p:spTgt spid="507927"/>
                                        </p:tgtEl>
                                        <p:attrNameLst>
                                          <p:attrName>style.visibility</p:attrName>
                                        </p:attrNameLst>
                                      </p:cBhvr>
                                      <p:to>
                                        <p:strVal val="visible"/>
                                      </p:to>
                                    </p:set>
                                    <p:animEffect transition="in" filter="checkerboard(across)">
                                      <p:cBhvr>
                                        <p:cTn id="47" dur="500"/>
                                        <p:tgtEl>
                                          <p:spTgt spid="507927"/>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nodeType="clickEffect">
                                  <p:stCondLst>
                                    <p:cond delay="0"/>
                                  </p:stCondLst>
                                  <p:childTnLst>
                                    <p:set>
                                      <p:cBhvr>
                                        <p:cTn id="51" dur="1" fill="hold">
                                          <p:stCondLst>
                                            <p:cond delay="0"/>
                                          </p:stCondLst>
                                        </p:cTn>
                                        <p:tgtEl>
                                          <p:spTgt spid="4"/>
                                        </p:tgtEl>
                                        <p:attrNameLst>
                                          <p:attrName>style.visibility</p:attrName>
                                        </p:attrNameLst>
                                      </p:cBhvr>
                                      <p:to>
                                        <p:strVal val="visible"/>
                                      </p:to>
                                    </p:set>
                                    <p:animEffect transition="in" filter="checkerboard(across)">
                                      <p:cBhvr>
                                        <p:cTn id="52" dur="500"/>
                                        <p:tgtEl>
                                          <p:spTgt spid="4"/>
                                        </p:tgtEl>
                                      </p:cBhvr>
                                    </p:animEffect>
                                  </p:childTnLst>
                                </p:cTn>
                              </p:par>
                            </p:childTnLst>
                          </p:cTn>
                        </p:par>
                      </p:childTnLst>
                    </p:cTn>
                  </p:par>
                  <p:par>
                    <p:cTn id="53" fill="hold">
                      <p:stCondLst>
                        <p:cond delay="indefinite"/>
                      </p:stCondLst>
                      <p:childTnLst>
                        <p:par>
                          <p:cTn id="54" fill="hold">
                            <p:stCondLst>
                              <p:cond delay="0"/>
                            </p:stCondLst>
                            <p:childTnLst>
                              <p:par>
                                <p:cTn id="55" presetID="5" presetClass="entr" presetSubtype="10" fill="hold" nodeType="clickEffect">
                                  <p:stCondLst>
                                    <p:cond delay="0"/>
                                  </p:stCondLst>
                                  <p:childTnLst>
                                    <p:set>
                                      <p:cBhvr>
                                        <p:cTn id="56" dur="1" fill="hold">
                                          <p:stCondLst>
                                            <p:cond delay="0"/>
                                          </p:stCondLst>
                                        </p:cTn>
                                        <p:tgtEl>
                                          <p:spTgt spid="47"/>
                                        </p:tgtEl>
                                        <p:attrNameLst>
                                          <p:attrName>style.visibility</p:attrName>
                                        </p:attrNameLst>
                                      </p:cBhvr>
                                      <p:to>
                                        <p:strVal val="visible"/>
                                      </p:to>
                                    </p:set>
                                    <p:animEffect transition="in" filter="checkerboard(across)">
                                      <p:cBhvr>
                                        <p:cTn id="57" dur="500"/>
                                        <p:tgtEl>
                                          <p:spTgt spid="47"/>
                                        </p:tgtEl>
                                      </p:cBhvr>
                                    </p:animEffect>
                                  </p:childTnLst>
                                </p:cTn>
                              </p:par>
                            </p:childTnLst>
                          </p:cTn>
                        </p:par>
                      </p:childTnLst>
                    </p:cTn>
                  </p:par>
                  <p:par>
                    <p:cTn id="58" fill="hold">
                      <p:stCondLst>
                        <p:cond delay="indefinite"/>
                      </p:stCondLst>
                      <p:childTnLst>
                        <p:par>
                          <p:cTn id="59" fill="hold">
                            <p:stCondLst>
                              <p:cond delay="0"/>
                            </p:stCondLst>
                            <p:childTnLst>
                              <p:par>
                                <p:cTn id="60" presetID="5" presetClass="entr" presetSubtype="10" fill="hold" nodeType="clickEffect">
                                  <p:stCondLst>
                                    <p:cond delay="0"/>
                                  </p:stCondLst>
                                  <p:childTnLst>
                                    <p:set>
                                      <p:cBhvr>
                                        <p:cTn id="61" dur="1" fill="hold">
                                          <p:stCondLst>
                                            <p:cond delay="0"/>
                                          </p:stCondLst>
                                        </p:cTn>
                                        <p:tgtEl>
                                          <p:spTgt spid="2"/>
                                        </p:tgtEl>
                                        <p:attrNameLst>
                                          <p:attrName>style.visibility</p:attrName>
                                        </p:attrNameLst>
                                      </p:cBhvr>
                                      <p:to>
                                        <p:strVal val="visible"/>
                                      </p:to>
                                    </p:set>
                                    <p:animEffect transition="in" filter="checkerboard(across)">
                                      <p:cBhvr>
                                        <p:cTn id="62" dur="500"/>
                                        <p:tgtEl>
                                          <p:spTgt spid="2"/>
                                        </p:tgtEl>
                                      </p:cBhvr>
                                    </p:animEffect>
                                  </p:childTnLst>
                                </p:cTn>
                              </p:par>
                            </p:childTnLst>
                          </p:cTn>
                        </p:par>
                      </p:childTnLst>
                    </p:cTn>
                  </p:par>
                  <p:par>
                    <p:cTn id="63" fill="hold">
                      <p:stCondLst>
                        <p:cond delay="indefinite"/>
                      </p:stCondLst>
                      <p:childTnLst>
                        <p:par>
                          <p:cTn id="64" fill="hold">
                            <p:stCondLst>
                              <p:cond delay="0"/>
                            </p:stCondLst>
                            <p:childTnLst>
                              <p:par>
                                <p:cTn id="65" presetID="5" presetClass="entr" presetSubtype="10" fill="hold" nodeType="clickEffect">
                                  <p:stCondLst>
                                    <p:cond delay="0"/>
                                  </p:stCondLst>
                                  <p:childTnLst>
                                    <p:set>
                                      <p:cBhvr>
                                        <p:cTn id="66" dur="1" fill="hold">
                                          <p:stCondLst>
                                            <p:cond delay="0"/>
                                          </p:stCondLst>
                                        </p:cTn>
                                        <p:tgtEl>
                                          <p:spTgt spid="9"/>
                                        </p:tgtEl>
                                        <p:attrNameLst>
                                          <p:attrName>style.visibility</p:attrName>
                                        </p:attrNameLst>
                                      </p:cBhvr>
                                      <p:to>
                                        <p:strVal val="visible"/>
                                      </p:to>
                                    </p:set>
                                    <p:animEffect transition="in" filter="checkerboard(across)">
                                      <p:cBhvr>
                                        <p:cTn id="67" dur="500"/>
                                        <p:tgtEl>
                                          <p:spTgt spid="9"/>
                                        </p:tgtEl>
                                      </p:cBhvr>
                                    </p:animEffect>
                                  </p:childTnLst>
                                </p:cTn>
                              </p:par>
                            </p:childTnLst>
                          </p:cTn>
                        </p:par>
                      </p:childTnLst>
                    </p:cTn>
                  </p:par>
                  <p:par>
                    <p:cTn id="68" fill="hold">
                      <p:stCondLst>
                        <p:cond delay="indefinite"/>
                      </p:stCondLst>
                      <p:childTnLst>
                        <p:par>
                          <p:cTn id="69" fill="hold">
                            <p:stCondLst>
                              <p:cond delay="0"/>
                            </p:stCondLst>
                            <p:childTnLst>
                              <p:par>
                                <p:cTn id="70" presetID="5" presetClass="entr" presetSubtype="10" fill="hold" nodeType="clickEffect">
                                  <p:stCondLst>
                                    <p:cond delay="0"/>
                                  </p:stCondLst>
                                  <p:childTnLst>
                                    <p:set>
                                      <p:cBhvr>
                                        <p:cTn id="71" dur="1" fill="hold">
                                          <p:stCondLst>
                                            <p:cond delay="0"/>
                                          </p:stCondLst>
                                        </p:cTn>
                                        <p:tgtEl>
                                          <p:spTgt spid="10"/>
                                        </p:tgtEl>
                                        <p:attrNameLst>
                                          <p:attrName>style.visibility</p:attrName>
                                        </p:attrNameLst>
                                      </p:cBhvr>
                                      <p:to>
                                        <p:strVal val="visible"/>
                                      </p:to>
                                    </p:set>
                                    <p:animEffect transition="in" filter="checkerboard(across)">
                                      <p:cBhvr>
                                        <p:cTn id="72" dur="500"/>
                                        <p:tgtEl>
                                          <p:spTgt spid="10"/>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grpId="0" nodeType="clickEffect">
                                  <p:stCondLst>
                                    <p:cond delay="0"/>
                                  </p:stCondLst>
                                  <p:childTnLst>
                                    <p:set>
                                      <p:cBhvr>
                                        <p:cTn id="76" dur="1" fill="hold">
                                          <p:stCondLst>
                                            <p:cond delay="0"/>
                                          </p:stCondLst>
                                        </p:cTn>
                                        <p:tgtEl>
                                          <p:spTgt spid="34"/>
                                        </p:tgtEl>
                                        <p:attrNameLst>
                                          <p:attrName>style.visibility</p:attrName>
                                        </p:attrNameLst>
                                      </p:cBhvr>
                                      <p:to>
                                        <p:strVal val="visible"/>
                                      </p:to>
                                    </p:set>
                                    <p:animEffect transition="in" filter="box(in)">
                                      <p:cBhvr>
                                        <p:cTn id="77"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7906" grpId="0"/>
      <p:bldP spid="34" grpId="0"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p:cNvSpPr/>
          <p:nvPr/>
        </p:nvSpPr>
        <p:spPr>
          <a:xfrm>
            <a:off x="381000" y="2197418"/>
            <a:ext cx="8839200" cy="252666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nSpc>
                <a:spcPct val="110000"/>
              </a:lnSpc>
              <a:spcBef>
                <a:spcPct val="0"/>
              </a:spcBef>
              <a:buClrTx/>
              <a:buSzTx/>
              <a:buFontTx/>
              <a:buNone/>
            </a:pPr>
            <a:r>
              <a:rPr lang="en-US" altLang="en-US" sz="2400" b="1" dirty="0">
                <a:solidFill>
                  <a:srgbClr val="FFC000"/>
                </a:solidFill>
                <a:latin typeface=".VnTime" panose="020B7200000000000000" pitchFamily="34" charset="0"/>
              </a:rPr>
              <a:t>NhËn xÐt:</a:t>
            </a:r>
          </a:p>
          <a:p>
            <a:pPr marL="0" lvl="0" indent="0">
              <a:lnSpc>
                <a:spcPct val="110000"/>
              </a:lnSpc>
              <a:spcBef>
                <a:spcPct val="0"/>
              </a:spcBef>
              <a:buClrTx/>
              <a:buSzTx/>
              <a:buFontTx/>
              <a:buNone/>
            </a:pPr>
            <a:r>
              <a:rPr lang="en-US" altLang="en-US" sz="2400" b="1" dirty="0">
                <a:latin typeface=".VnTime" panose="020B7200000000000000" pitchFamily="34" charset="0"/>
              </a:rPr>
              <a:t>    </a:t>
            </a:r>
            <a:r>
              <a:rPr lang="en-US" altLang="en-US" sz="2400" b="1" dirty="0">
                <a:solidFill>
                  <a:schemeClr val="tx1"/>
                </a:solidFill>
                <a:latin typeface=".VnTime" panose="020B7200000000000000" pitchFamily="34" charset="0"/>
              </a:rPr>
              <a:t>- C©u th¬ cã 7 tiÕng, 7 ©m tiÕt, 7 tõ.</a:t>
            </a:r>
          </a:p>
          <a:p>
            <a:pPr marL="0" lvl="0" indent="0">
              <a:lnSpc>
                <a:spcPct val="110000"/>
              </a:lnSpc>
              <a:spcBef>
                <a:spcPct val="0"/>
              </a:spcBef>
              <a:buClrTx/>
              <a:buSzTx/>
              <a:buFontTx/>
              <a:buNone/>
            </a:pPr>
            <a:r>
              <a:rPr lang="en-US" altLang="en-US" sz="2400" b="1" dirty="0">
                <a:solidFill>
                  <a:schemeClr val="tx1"/>
                </a:solidFill>
                <a:latin typeface=".VnTime" panose="020B7200000000000000" pitchFamily="34" charset="0"/>
              </a:rPr>
              <a:t>    - T¹o tõ  míi tõ c¸c tiÕng cho tr­íc: “anh”, “vÒ”, “th«n”:</a:t>
            </a:r>
          </a:p>
          <a:p>
            <a:pPr marL="0" lvl="0" indent="0">
              <a:lnSpc>
                <a:spcPct val="110000"/>
              </a:lnSpc>
              <a:spcBef>
                <a:spcPct val="0"/>
              </a:spcBef>
              <a:buClrTx/>
              <a:buSzTx/>
              <a:buFontTx/>
              <a:buNone/>
            </a:pPr>
            <a:r>
              <a:rPr lang="en-US" altLang="en-US" sz="2400" b="1" dirty="0">
                <a:solidFill>
                  <a:schemeClr val="tx1"/>
                </a:solidFill>
                <a:latin typeface=".VnTime" panose="020B7200000000000000" pitchFamily="34" charset="0"/>
              </a:rPr>
              <a:t>      	 + “Anh”: </a:t>
            </a:r>
            <a:r>
              <a:rPr lang="en-US" altLang="en-US" sz="2400" b="1" u="sng" dirty="0">
                <a:solidFill>
                  <a:schemeClr val="tx1"/>
                </a:solidFill>
                <a:latin typeface=".VnTime" panose="020B7200000000000000" pitchFamily="34" charset="0"/>
              </a:rPr>
              <a:t>anh</a:t>
            </a:r>
            <a:r>
              <a:rPr lang="en-US" altLang="en-US" sz="2400" b="1" dirty="0">
                <a:solidFill>
                  <a:schemeClr val="tx1"/>
                </a:solidFill>
                <a:latin typeface=".VnTime" panose="020B7200000000000000" pitchFamily="34" charset="0"/>
              </a:rPr>
              <a:t> em, </a:t>
            </a:r>
            <a:r>
              <a:rPr lang="en-US" altLang="en-US" sz="2400" b="1" u="sng" dirty="0">
                <a:solidFill>
                  <a:schemeClr val="tx1"/>
                </a:solidFill>
                <a:latin typeface=".VnTime" panose="020B7200000000000000" pitchFamily="34" charset="0"/>
              </a:rPr>
              <a:t>anh</a:t>
            </a:r>
            <a:r>
              <a:rPr lang="en-US" altLang="en-US" sz="2400" b="1" dirty="0">
                <a:solidFill>
                  <a:schemeClr val="tx1"/>
                </a:solidFill>
                <a:latin typeface=".VnTime" panose="020B7200000000000000" pitchFamily="34" charset="0"/>
              </a:rPr>
              <a:t> trai...</a:t>
            </a:r>
          </a:p>
          <a:p>
            <a:pPr marL="0" lvl="0" indent="0">
              <a:lnSpc>
                <a:spcPct val="110000"/>
              </a:lnSpc>
              <a:spcBef>
                <a:spcPct val="0"/>
              </a:spcBef>
              <a:buClrTx/>
              <a:buSzTx/>
              <a:buFontTx/>
              <a:buNone/>
            </a:pPr>
            <a:r>
              <a:rPr lang="en-US" altLang="en-US" sz="2400" b="1" dirty="0">
                <a:solidFill>
                  <a:schemeClr val="tx1"/>
                </a:solidFill>
                <a:latin typeface=".VnTime" panose="020B7200000000000000" pitchFamily="34" charset="0"/>
              </a:rPr>
              <a:t>      	 + “VÒ”: trë </a:t>
            </a:r>
            <a:r>
              <a:rPr lang="en-US" altLang="en-US" sz="2400" b="1" u="sng" dirty="0">
                <a:solidFill>
                  <a:schemeClr val="tx1"/>
                </a:solidFill>
                <a:latin typeface=".VnTime" panose="020B7200000000000000" pitchFamily="34" charset="0"/>
              </a:rPr>
              <a:t>vÒ</a:t>
            </a:r>
            <a:r>
              <a:rPr lang="en-US" altLang="en-US" sz="2400" b="1" dirty="0">
                <a:solidFill>
                  <a:schemeClr val="tx1"/>
                </a:solidFill>
                <a:latin typeface=".VnTime" panose="020B7200000000000000" pitchFamily="34" charset="0"/>
              </a:rPr>
              <a:t>, ra </a:t>
            </a:r>
            <a:r>
              <a:rPr lang="en-US" altLang="en-US" sz="2400" b="1" u="sng" dirty="0">
                <a:solidFill>
                  <a:schemeClr val="tx1"/>
                </a:solidFill>
                <a:latin typeface=".VnTime" panose="020B7200000000000000" pitchFamily="34" charset="0"/>
              </a:rPr>
              <a:t>vÒ</a:t>
            </a:r>
            <a:r>
              <a:rPr lang="en-US" altLang="en-US" sz="2400" b="1" dirty="0">
                <a:solidFill>
                  <a:schemeClr val="tx1"/>
                </a:solidFill>
                <a:latin typeface=".VnTime" panose="020B7200000000000000" pitchFamily="34" charset="0"/>
              </a:rPr>
              <a:t> ...</a:t>
            </a:r>
          </a:p>
          <a:p>
            <a:pPr marL="0" lvl="0" indent="0">
              <a:lnSpc>
                <a:spcPct val="110000"/>
              </a:lnSpc>
              <a:spcBef>
                <a:spcPct val="0"/>
              </a:spcBef>
              <a:buClrTx/>
              <a:buSzTx/>
              <a:buFontTx/>
              <a:buNone/>
            </a:pPr>
            <a:r>
              <a:rPr lang="en-US" altLang="en-US" sz="2400" b="1" dirty="0">
                <a:solidFill>
                  <a:schemeClr val="tx1"/>
                </a:solidFill>
                <a:latin typeface=".VnTime" panose="020B7200000000000000" pitchFamily="34" charset="0"/>
              </a:rPr>
              <a:t>       	 + “Th«n”: </a:t>
            </a:r>
            <a:r>
              <a:rPr lang="en-US" altLang="en-US" sz="2400" b="1" u="sng" dirty="0">
                <a:solidFill>
                  <a:schemeClr val="tx1"/>
                </a:solidFill>
                <a:latin typeface=".VnTime" panose="020B7200000000000000" pitchFamily="34" charset="0"/>
              </a:rPr>
              <a:t>th«n</a:t>
            </a:r>
            <a:r>
              <a:rPr lang="en-US" altLang="en-US" sz="2400" b="1" dirty="0">
                <a:solidFill>
                  <a:schemeClr val="tx1"/>
                </a:solidFill>
                <a:latin typeface=".VnTime" panose="020B7200000000000000" pitchFamily="34" charset="0"/>
              </a:rPr>
              <a:t> xãm, n«ng </a:t>
            </a:r>
            <a:r>
              <a:rPr lang="en-US" altLang="en-US" sz="2400" b="1" u="sng" dirty="0">
                <a:solidFill>
                  <a:schemeClr val="tx1"/>
                </a:solidFill>
                <a:latin typeface=".VnTime" panose="020B7200000000000000" pitchFamily="34" charset="0"/>
              </a:rPr>
              <a:t>th«n </a:t>
            </a:r>
            <a:r>
              <a:rPr lang="en-US" altLang="en-US" sz="2400" b="1" dirty="0">
                <a:solidFill>
                  <a:schemeClr val="tx1"/>
                </a:solidFill>
                <a:latin typeface=".VnTime" panose="020B7200000000000000" pitchFamily="34" charset="0"/>
              </a:rPr>
              <a:t>…</a:t>
            </a:r>
          </a:p>
        </p:txBody>
      </p:sp>
      <p:sp>
        <p:nvSpPr>
          <p:cNvPr id="13315" name="Rectangle 2"/>
          <p:cNvSpPr/>
          <p:nvPr/>
        </p:nvSpPr>
        <p:spPr>
          <a:xfrm>
            <a:off x="2590800" y="1676400"/>
            <a:ext cx="4923155" cy="681355"/>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ctr">
              <a:lnSpc>
                <a:spcPct val="80000"/>
              </a:lnSpc>
              <a:spcBef>
                <a:spcPct val="0"/>
              </a:spcBef>
              <a:buClrTx/>
              <a:buSzTx/>
              <a:buFontTx/>
              <a:buNone/>
            </a:pPr>
            <a:r>
              <a:rPr lang="en-US" altLang="en-US" sz="2400" b="1" i="1" dirty="0">
                <a:solidFill>
                  <a:schemeClr val="tx1"/>
                </a:solidFill>
                <a:latin typeface=".VnTime" panose="020B7200000000000000" pitchFamily="34" charset="0"/>
              </a:rPr>
              <a:t>Sao anh kh«ng vÒ ch¬i th«n VÜ? </a:t>
            </a:r>
          </a:p>
          <a:p>
            <a:pPr marL="0" lvl="0" indent="0" algn="ctr">
              <a:lnSpc>
                <a:spcPct val="80000"/>
              </a:lnSpc>
              <a:spcBef>
                <a:spcPct val="0"/>
              </a:spcBef>
              <a:buClrTx/>
              <a:buSzTx/>
              <a:buFontTx/>
              <a:buNone/>
            </a:pPr>
            <a:r>
              <a:rPr lang="en-US" altLang="en-US" sz="2400" b="1" dirty="0">
                <a:solidFill>
                  <a:schemeClr val="tx1"/>
                </a:solidFill>
                <a:latin typeface=".VnTime" panose="020B7200000000000000" pitchFamily="34" charset="0"/>
              </a:rPr>
              <a:t>              </a:t>
            </a:r>
            <a:r>
              <a:rPr lang="en-US" altLang="en-US" sz="2000" b="1" i="1" dirty="0">
                <a:solidFill>
                  <a:schemeClr val="tx1"/>
                </a:solidFill>
                <a:latin typeface=".VnTime" panose="020B7200000000000000" pitchFamily="34" charset="0"/>
              </a:rPr>
              <a:t>(</a:t>
            </a:r>
            <a:r>
              <a:rPr lang="en-US" altLang="en-US" sz="2000" b="1" dirty="0">
                <a:solidFill>
                  <a:schemeClr val="tx1"/>
                </a:solidFill>
                <a:latin typeface=".VnTime" panose="020B7200000000000000" pitchFamily="34" charset="0"/>
              </a:rPr>
              <a:t>Hµn Mặc Tö </a:t>
            </a:r>
            <a:r>
              <a:rPr lang="en-US" altLang="en-US" sz="2000" b="1" i="1" dirty="0">
                <a:solidFill>
                  <a:schemeClr val="tx1"/>
                </a:solidFill>
                <a:latin typeface="Times New Roman" panose="02020603050405020304" pitchFamily="18" charset="0"/>
                <a:cs typeface="Times New Roman" panose="02020603050405020304" pitchFamily="18" charset="0"/>
              </a:rPr>
              <a:t>- Đây thôn </a:t>
            </a:r>
            <a:r>
              <a:rPr lang="en-US" altLang="en-US" sz="2000" b="1" i="1" dirty="0">
                <a:solidFill>
                  <a:schemeClr val="tx1"/>
                </a:solidFill>
                <a:latin typeface=".VnTime" panose="020B7200000000000000" pitchFamily="34" charset="0"/>
              </a:rPr>
              <a:t>Vĩ Dạ)</a:t>
            </a:r>
          </a:p>
        </p:txBody>
      </p:sp>
      <p:sp>
        <p:nvSpPr>
          <p:cNvPr id="12292" name="Rectangle 18"/>
          <p:cNvSpPr/>
          <p:nvPr/>
        </p:nvSpPr>
        <p:spPr>
          <a:xfrm>
            <a:off x="228600" y="304800"/>
            <a:ext cx="6573520" cy="460375"/>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spcBef>
                <a:spcPct val="0"/>
              </a:spcBef>
              <a:buClrTx/>
              <a:buSzTx/>
              <a:buFontTx/>
              <a:buNone/>
            </a:pPr>
            <a:r>
              <a:rPr lang="en-US" altLang="en-US" sz="2400" b="1" dirty="0">
                <a:solidFill>
                  <a:srgbClr val="FFC000"/>
                </a:solidFill>
                <a:latin typeface=".VnTimeH" panose="020B7200000000000000" pitchFamily="34" charset="0"/>
              </a:rPr>
              <a:t>II. ĐÆc ®iÓm lo¹i h</a:t>
            </a:r>
            <a:r>
              <a:rPr lang="en-US" altLang="en-US" sz="2400" dirty="0">
                <a:solidFill>
                  <a:srgbClr val="FFC000"/>
                </a:solidFill>
                <a:effectLst>
                  <a:outerShdw blurRad="38100" dist="38100" dir="2700000">
                    <a:srgbClr val="C0C0C0"/>
                  </a:outerShdw>
                </a:effectLst>
                <a:cs typeface="Times New Roman" panose="02020603050405020304" pitchFamily="18" charset="0"/>
                <a:sym typeface="+mn-ea"/>
              </a:rPr>
              <a:t>Ì</a:t>
            </a:r>
            <a:r>
              <a:rPr lang="en-US" altLang="en-US" sz="2400" b="1" dirty="0">
                <a:solidFill>
                  <a:srgbClr val="FFC000"/>
                </a:solidFill>
                <a:latin typeface=".VnTimeH" panose="020B7200000000000000" pitchFamily="34" charset="0"/>
              </a:rPr>
              <a:t>nh  cña tiÕng ViÖt</a:t>
            </a:r>
            <a:endParaRPr lang="en-US" altLang="en-US" sz="2400" b="1" dirty="0">
              <a:solidFill>
                <a:srgbClr val="FFC000"/>
              </a:solidFill>
              <a:latin typeface=".VnTime" panose="020B7200000000000000" pitchFamily="34" charset="0"/>
            </a:endParaRPr>
          </a:p>
        </p:txBody>
      </p:sp>
      <p:sp>
        <p:nvSpPr>
          <p:cNvPr id="12293" name="Rectangle 19"/>
          <p:cNvSpPr/>
          <p:nvPr/>
        </p:nvSpPr>
        <p:spPr>
          <a:xfrm>
            <a:off x="533400" y="768350"/>
            <a:ext cx="7867650" cy="92202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609600" lvl="0" indent="-609600">
              <a:spcBef>
                <a:spcPct val="0"/>
              </a:spcBef>
              <a:buClrTx/>
              <a:buSzTx/>
              <a:buNone/>
            </a:pPr>
            <a:r>
              <a:rPr lang="en-US" altLang="en-US" sz="3000" b="1" dirty="0">
                <a:solidFill>
                  <a:srgbClr val="FFC000"/>
                </a:solidFill>
                <a:latin typeface="Times New Roman" panose="02020603050405020304" pitchFamily="18" charset="0"/>
                <a:cs typeface="Times New Roman" panose="02020603050405020304" pitchFamily="18" charset="0"/>
              </a:rPr>
              <a:t>1. Tiếng là đơn vị cơ sở của ngữ pháp</a:t>
            </a:r>
            <a:endParaRPr lang="en-US" altLang="en-US" sz="3000" b="1" dirty="0">
              <a:solidFill>
                <a:srgbClr val="FFC000"/>
              </a:solidFill>
              <a:latin typeface=".VnTime" panose="020B7200000000000000" pitchFamily="34" charset="0"/>
            </a:endParaRPr>
          </a:p>
          <a:p>
            <a:pPr marL="609600" lvl="0" indent="-609600">
              <a:spcBef>
                <a:spcPct val="0"/>
              </a:spcBef>
              <a:buClrTx/>
              <a:buSzTx/>
              <a:buNone/>
            </a:pPr>
            <a:r>
              <a:rPr lang="en-US" altLang="en-US" sz="2400" b="1" dirty="0">
                <a:solidFill>
                  <a:schemeClr val="tx2">
                    <a:lumMod val="10000"/>
                  </a:schemeClr>
                </a:solidFill>
                <a:latin typeface=".VnTime" panose="020B7200000000000000" pitchFamily="34" charset="0"/>
              </a:rPr>
              <a:t> </a:t>
            </a:r>
            <a:r>
              <a:rPr lang="en-US" altLang="en-US" sz="2400" b="1" dirty="0">
                <a:solidFill>
                  <a:schemeClr val="tx1"/>
                </a:solidFill>
                <a:latin typeface=".VnTime" panose="020B7200000000000000" pitchFamily="34" charset="0"/>
              </a:rPr>
              <a:t>VÝ dô </a:t>
            </a:r>
          </a:p>
        </p:txBody>
      </p:sp>
      <p:sp>
        <p:nvSpPr>
          <p:cNvPr id="2" name="Text Box 1"/>
          <p:cNvSpPr txBox="1"/>
          <p:nvPr/>
        </p:nvSpPr>
        <p:spPr>
          <a:xfrm>
            <a:off x="457200" y="4805045"/>
            <a:ext cx="8387715" cy="2052955"/>
          </a:xfrm>
          <a:prstGeom prst="rect">
            <a:avLst/>
          </a:prstGeom>
          <a:noFill/>
        </p:spPr>
        <p:txBody>
          <a:bodyPr wrap="square" rtlCol="0" anchor="t">
            <a:spAutoFit/>
          </a:bodyPr>
          <a:lstStyle/>
          <a:p>
            <a:pPr marL="0" marR="0" lvl="0" indent="0" algn="l" defTabSz="914400" rtl="0" eaLnBrk="0" fontAlgn="base" latinLnBrk="0" hangingPunct="0">
              <a:lnSpc>
                <a:spcPct val="110000"/>
              </a:lnSpc>
              <a:spcBef>
                <a:spcPct val="0"/>
              </a:spcBef>
              <a:spcAft>
                <a:spcPct val="0"/>
              </a:spcAft>
              <a:buClrTx/>
              <a:buSzTx/>
              <a:buFontTx/>
              <a:buNone/>
              <a:defRPr/>
            </a:pPr>
            <a:r>
              <a:rPr lang="en-US" altLang="en-US" sz="2400" i="0" noProof="0" dirty="0" smtClean="0">
                <a:ln>
                  <a:noFill/>
                </a:ln>
                <a:solidFill>
                  <a:schemeClr val="tx1"/>
                </a:solidFill>
                <a:effectLst/>
                <a:uLnTx/>
                <a:uFillTx/>
                <a:sym typeface="+mn-ea"/>
              </a:rPr>
              <a:t>-&gt; </a:t>
            </a:r>
            <a:r>
              <a:rPr lang="en-US" altLang="en-US" sz="2400" i="0" noProof="0" dirty="0" err="1" smtClean="0">
                <a:ln>
                  <a:noFill/>
                </a:ln>
                <a:solidFill>
                  <a:schemeClr val="tx1"/>
                </a:solidFill>
                <a:effectLst/>
                <a:uLnTx/>
                <a:uFillTx/>
                <a:sym typeface="+mn-ea"/>
              </a:rPr>
              <a:t>XÐt</a:t>
            </a:r>
            <a:r>
              <a:rPr lang="en-US" altLang="en-US" sz="2400" i="0" noProof="0" dirty="0" smtClean="0">
                <a:ln>
                  <a:noFill/>
                </a:ln>
                <a:solidFill>
                  <a:schemeClr val="tx1"/>
                </a:solidFill>
                <a:effectLst/>
                <a:uLnTx/>
                <a:uFillTx/>
                <a:sym typeface="+mn-ea"/>
              </a:rPr>
              <a:t> </a:t>
            </a:r>
            <a:r>
              <a:rPr lang="en-US" altLang="en-US" sz="2400" i="0" noProof="0" dirty="0" err="1" smtClean="0">
                <a:ln>
                  <a:noFill/>
                </a:ln>
                <a:solidFill>
                  <a:schemeClr val="tx1"/>
                </a:solidFill>
                <a:effectLst/>
                <a:uLnTx/>
                <a:uFillTx/>
                <a:sym typeface="+mn-ea"/>
              </a:rPr>
              <a:t>vÒ</a:t>
            </a:r>
            <a:r>
              <a:rPr lang="en-US" altLang="en-US" sz="2400" i="0" noProof="0" dirty="0" smtClean="0">
                <a:ln>
                  <a:noFill/>
                </a:ln>
                <a:solidFill>
                  <a:schemeClr val="tx1"/>
                </a:solidFill>
                <a:effectLst/>
                <a:uLnTx/>
                <a:uFillTx/>
                <a:sym typeface="+mn-ea"/>
              </a:rPr>
              <a:t> </a:t>
            </a:r>
            <a:r>
              <a:rPr lang="en-US" altLang="en-US" sz="2400" i="0" noProof="0" dirty="0" smtClean="0">
                <a:ln>
                  <a:noFill/>
                </a:ln>
                <a:solidFill>
                  <a:schemeClr val="tx1"/>
                </a:solidFill>
                <a:effectLst/>
                <a:uLnTx/>
                <a:uFillTx/>
                <a:latin typeface="Times New Roman" panose="02020603050405020304" pitchFamily="18" charset="0"/>
                <a:cs typeface="Times New Roman" panose="02020603050405020304" pitchFamily="18" charset="0"/>
                <a:sym typeface="+mn-ea"/>
              </a:rPr>
              <a:t>ngữ </a:t>
            </a:r>
            <a:r>
              <a:rPr lang="en-US" altLang="en-US" sz="2400" i="0" noProof="0" dirty="0" smtClean="0">
                <a:ln>
                  <a:noFill/>
                </a:ln>
                <a:solidFill>
                  <a:schemeClr val="tx1"/>
                </a:solidFill>
                <a:effectLst/>
                <a:uLnTx/>
                <a:uFillTx/>
                <a:sym typeface="+mn-ea"/>
              </a:rPr>
              <a:t>©m: t</a:t>
            </a:r>
            <a:r>
              <a:rPr lang="en-US" sz="2400" i="0" noProof="0" dirty="0" err="1" smtClean="0">
                <a:ln>
                  <a:noFill/>
                </a:ln>
                <a:solidFill>
                  <a:schemeClr val="tx1"/>
                </a:solidFill>
                <a:effectLst/>
                <a:uLnTx/>
                <a:uFillTx/>
                <a:latin typeface="+mj-lt"/>
                <a:sym typeface="+mn-ea"/>
              </a:rPr>
              <a:t>iếng</a:t>
            </a:r>
            <a:r>
              <a:rPr lang="en-US" sz="2400" i="0" noProof="0" dirty="0" smtClean="0">
                <a:ln>
                  <a:noFill/>
                </a:ln>
                <a:solidFill>
                  <a:schemeClr val="tx1"/>
                </a:solidFill>
                <a:effectLst/>
                <a:uLnTx/>
                <a:uFillTx/>
                <a:latin typeface="+mj-lt"/>
                <a:sym typeface="+mn-ea"/>
              </a:rPr>
              <a:t> </a:t>
            </a:r>
            <a:r>
              <a:rPr lang="en-US" sz="2400" i="0" noProof="0" dirty="0" err="1" smtClean="0">
                <a:ln>
                  <a:noFill/>
                </a:ln>
                <a:solidFill>
                  <a:schemeClr val="tx1"/>
                </a:solidFill>
                <a:effectLst/>
                <a:uLnTx/>
                <a:uFillTx/>
                <a:latin typeface="+mj-lt"/>
                <a:sym typeface="+mn-ea"/>
              </a:rPr>
              <a:t>là</a:t>
            </a:r>
            <a:r>
              <a:rPr lang="en-US" sz="2400" i="0" noProof="0" dirty="0" smtClean="0">
                <a:ln>
                  <a:noFill/>
                </a:ln>
                <a:solidFill>
                  <a:schemeClr val="tx1"/>
                </a:solidFill>
                <a:effectLst/>
                <a:uLnTx/>
                <a:uFillTx/>
                <a:latin typeface="+mj-lt"/>
                <a:sym typeface="+mn-ea"/>
              </a:rPr>
              <a:t> </a:t>
            </a:r>
            <a:r>
              <a:rPr lang="en-US" sz="2400" i="0" noProof="0" dirty="0" err="1" smtClean="0">
                <a:ln>
                  <a:noFill/>
                </a:ln>
                <a:solidFill>
                  <a:schemeClr val="tx1"/>
                </a:solidFill>
                <a:effectLst/>
                <a:uLnTx/>
                <a:uFillTx/>
                <a:latin typeface="+mj-lt"/>
                <a:sym typeface="+mn-ea"/>
              </a:rPr>
              <a:t>âm</a:t>
            </a:r>
            <a:r>
              <a:rPr lang="en-US" sz="2400" i="0" noProof="0" dirty="0" smtClean="0">
                <a:ln>
                  <a:noFill/>
                </a:ln>
                <a:solidFill>
                  <a:schemeClr val="tx1"/>
                </a:solidFill>
                <a:effectLst/>
                <a:uLnTx/>
                <a:uFillTx/>
                <a:latin typeface="+mj-lt"/>
                <a:sym typeface="+mn-ea"/>
              </a:rPr>
              <a:t> </a:t>
            </a:r>
            <a:r>
              <a:rPr lang="en-US" sz="2400" i="0" noProof="0" dirty="0" err="1" smtClean="0">
                <a:ln>
                  <a:noFill/>
                </a:ln>
                <a:solidFill>
                  <a:schemeClr val="tx1"/>
                </a:solidFill>
                <a:effectLst/>
                <a:uLnTx/>
                <a:uFillTx/>
                <a:latin typeface="+mj-lt"/>
                <a:sym typeface="+mn-ea"/>
              </a:rPr>
              <a:t>tiết</a:t>
            </a:r>
            <a:r>
              <a:rPr lang="en-US" sz="2400" i="0" noProof="0" dirty="0" smtClean="0">
                <a:ln>
                  <a:noFill/>
                </a:ln>
                <a:solidFill>
                  <a:schemeClr val="tx1"/>
                </a:solidFill>
                <a:effectLst/>
                <a:uLnTx/>
                <a:uFillTx/>
                <a:latin typeface="+mj-lt"/>
                <a:sym typeface="+mn-ea"/>
              </a:rPr>
              <a:t>, </a:t>
            </a:r>
            <a:r>
              <a:rPr lang="en-US" sz="2400" i="0" noProof="0" dirty="0" err="1" smtClean="0">
                <a:ln>
                  <a:noFill/>
                </a:ln>
                <a:solidFill>
                  <a:schemeClr val="tx1"/>
                </a:solidFill>
                <a:effectLst/>
                <a:uLnTx/>
                <a:uFillTx/>
                <a:latin typeface="+mj-lt"/>
                <a:sym typeface="+mn-ea"/>
              </a:rPr>
              <a:t>khi</a:t>
            </a:r>
            <a:r>
              <a:rPr lang="en-US" sz="2400" i="0" noProof="0" dirty="0" smtClean="0">
                <a:ln>
                  <a:noFill/>
                </a:ln>
                <a:solidFill>
                  <a:schemeClr val="tx1"/>
                </a:solidFill>
                <a:effectLst/>
                <a:uLnTx/>
                <a:uFillTx/>
                <a:latin typeface="+mj-lt"/>
                <a:sym typeface="+mn-ea"/>
              </a:rPr>
              <a:t> </a:t>
            </a:r>
            <a:r>
              <a:rPr lang="en-US" sz="2400" i="0" noProof="0" dirty="0" err="1" smtClean="0">
                <a:ln>
                  <a:noFill/>
                </a:ln>
                <a:solidFill>
                  <a:schemeClr val="tx1"/>
                </a:solidFill>
                <a:effectLst/>
                <a:uLnTx/>
                <a:uFillTx/>
                <a:latin typeface="+mj-lt"/>
                <a:sym typeface="+mn-ea"/>
              </a:rPr>
              <a:t>nói</a:t>
            </a:r>
            <a:r>
              <a:rPr lang="en-US" sz="2400" i="0" noProof="0" dirty="0" smtClean="0">
                <a:ln>
                  <a:noFill/>
                </a:ln>
                <a:solidFill>
                  <a:schemeClr val="tx1"/>
                </a:solidFill>
                <a:effectLst/>
                <a:uLnTx/>
                <a:uFillTx/>
                <a:latin typeface="+mj-lt"/>
                <a:sym typeface="+mn-ea"/>
              </a:rPr>
              <a:t> </a:t>
            </a:r>
            <a:r>
              <a:rPr lang="en-US" sz="2400" i="0" noProof="0" dirty="0" err="1" smtClean="0">
                <a:ln>
                  <a:noFill/>
                </a:ln>
                <a:solidFill>
                  <a:schemeClr val="tx1"/>
                </a:solidFill>
                <a:effectLst/>
                <a:uLnTx/>
                <a:uFillTx/>
                <a:latin typeface="+mj-lt"/>
                <a:sym typeface="+mn-ea"/>
              </a:rPr>
              <a:t>hoặc</a:t>
            </a:r>
            <a:r>
              <a:rPr lang="en-US" sz="2400" i="0" noProof="0" dirty="0" smtClean="0">
                <a:ln>
                  <a:noFill/>
                </a:ln>
                <a:solidFill>
                  <a:schemeClr val="tx1"/>
                </a:solidFill>
                <a:effectLst/>
                <a:uLnTx/>
                <a:uFillTx/>
                <a:latin typeface="+mj-lt"/>
                <a:sym typeface="+mn-ea"/>
              </a:rPr>
              <a:t> </a:t>
            </a:r>
            <a:r>
              <a:rPr lang="en-US" sz="2400" i="0" noProof="0" dirty="0" err="1" smtClean="0">
                <a:ln>
                  <a:noFill/>
                </a:ln>
                <a:solidFill>
                  <a:schemeClr val="tx1"/>
                </a:solidFill>
                <a:effectLst/>
                <a:uLnTx/>
                <a:uFillTx/>
                <a:latin typeface="+mj-lt"/>
                <a:sym typeface="+mn-ea"/>
              </a:rPr>
              <a:t>khi</a:t>
            </a:r>
            <a:r>
              <a:rPr lang="en-US" sz="2400" i="0" noProof="0" dirty="0" smtClean="0">
                <a:ln>
                  <a:noFill/>
                </a:ln>
                <a:solidFill>
                  <a:schemeClr val="tx1"/>
                </a:solidFill>
                <a:effectLst/>
                <a:uLnTx/>
                <a:uFillTx/>
                <a:latin typeface="+mj-lt"/>
                <a:sym typeface="+mn-ea"/>
              </a:rPr>
              <a:t> </a:t>
            </a:r>
            <a:r>
              <a:rPr lang="en-US" sz="2400" i="0" noProof="0" dirty="0" err="1" smtClean="0">
                <a:ln>
                  <a:noFill/>
                </a:ln>
                <a:solidFill>
                  <a:schemeClr val="tx1"/>
                </a:solidFill>
                <a:effectLst/>
                <a:uLnTx/>
                <a:uFillTx/>
                <a:latin typeface="+mj-lt"/>
                <a:sym typeface="+mn-ea"/>
              </a:rPr>
              <a:t>viết</a:t>
            </a:r>
            <a:r>
              <a:rPr lang="en-US" sz="2400" i="0" noProof="0" dirty="0" smtClean="0">
                <a:ln>
                  <a:noFill/>
                </a:ln>
                <a:solidFill>
                  <a:schemeClr val="tx1"/>
                </a:solidFill>
                <a:effectLst/>
                <a:uLnTx/>
                <a:uFillTx/>
                <a:latin typeface="+mj-lt"/>
                <a:sym typeface="+mn-ea"/>
              </a:rPr>
              <a:t> </a:t>
            </a:r>
            <a:r>
              <a:rPr lang="en-US" sz="2400" i="0" noProof="0" dirty="0" err="1" smtClean="0">
                <a:ln>
                  <a:noFill/>
                </a:ln>
                <a:solidFill>
                  <a:schemeClr val="tx1"/>
                </a:solidFill>
                <a:effectLst/>
                <a:uLnTx/>
                <a:uFillTx/>
                <a:latin typeface="+mj-lt"/>
                <a:sym typeface="+mn-ea"/>
              </a:rPr>
              <a:t>mỗi</a:t>
            </a:r>
            <a:r>
              <a:rPr lang="en-US" sz="2400" i="0" noProof="0" dirty="0" smtClean="0">
                <a:ln>
                  <a:noFill/>
                </a:ln>
                <a:solidFill>
                  <a:schemeClr val="tx1"/>
                </a:solidFill>
                <a:effectLst/>
                <a:uLnTx/>
                <a:uFillTx/>
                <a:latin typeface="+mj-lt"/>
                <a:sym typeface="+mn-ea"/>
              </a:rPr>
              <a:t> </a:t>
            </a:r>
            <a:r>
              <a:rPr lang="en-US" sz="2400" i="0" noProof="0" dirty="0" err="1" smtClean="0">
                <a:ln>
                  <a:noFill/>
                </a:ln>
                <a:solidFill>
                  <a:schemeClr val="tx1"/>
                </a:solidFill>
                <a:effectLst/>
                <a:uLnTx/>
                <a:uFillTx/>
                <a:latin typeface="+mj-lt"/>
                <a:sym typeface="+mn-ea"/>
              </a:rPr>
              <a:t>âm</a:t>
            </a:r>
            <a:r>
              <a:rPr lang="en-US" sz="2400" i="0" noProof="0" dirty="0" smtClean="0">
                <a:ln>
                  <a:noFill/>
                </a:ln>
                <a:solidFill>
                  <a:schemeClr val="tx1"/>
                </a:solidFill>
                <a:effectLst/>
                <a:uLnTx/>
                <a:uFillTx/>
                <a:latin typeface="+mj-lt"/>
                <a:sym typeface="+mn-ea"/>
              </a:rPr>
              <a:t> </a:t>
            </a:r>
            <a:r>
              <a:rPr lang="en-US" sz="2400" i="0" noProof="0" dirty="0" err="1" smtClean="0">
                <a:ln>
                  <a:noFill/>
                </a:ln>
                <a:solidFill>
                  <a:schemeClr val="tx1"/>
                </a:solidFill>
                <a:effectLst/>
                <a:uLnTx/>
                <a:uFillTx/>
                <a:latin typeface="+mj-lt"/>
                <a:sym typeface="+mn-ea"/>
              </a:rPr>
              <a:t>tiết</a:t>
            </a:r>
            <a:r>
              <a:rPr lang="en-US" sz="2400" i="0" noProof="0" dirty="0" smtClean="0">
                <a:ln>
                  <a:noFill/>
                </a:ln>
                <a:solidFill>
                  <a:schemeClr val="tx1"/>
                </a:solidFill>
                <a:effectLst/>
                <a:uLnTx/>
                <a:uFillTx/>
                <a:latin typeface="+mj-lt"/>
                <a:sym typeface="+mn-ea"/>
              </a:rPr>
              <a:t> </a:t>
            </a:r>
            <a:r>
              <a:rPr lang="en-US" sz="2400" i="0" noProof="0" dirty="0" err="1" smtClean="0">
                <a:ln>
                  <a:noFill/>
                </a:ln>
                <a:solidFill>
                  <a:schemeClr val="tx1"/>
                </a:solidFill>
                <a:effectLst/>
                <a:uLnTx/>
                <a:uFillTx/>
                <a:latin typeface="+mj-lt"/>
                <a:sym typeface="+mn-ea"/>
              </a:rPr>
              <a:t>được</a:t>
            </a:r>
            <a:r>
              <a:rPr lang="en-US" sz="2400" i="0" noProof="0" dirty="0" smtClean="0">
                <a:ln>
                  <a:noFill/>
                </a:ln>
                <a:solidFill>
                  <a:schemeClr val="tx1"/>
                </a:solidFill>
                <a:effectLst/>
                <a:uLnTx/>
                <a:uFillTx/>
                <a:latin typeface="+mj-lt"/>
                <a:sym typeface="+mn-ea"/>
              </a:rPr>
              <a:t> </a:t>
            </a:r>
            <a:r>
              <a:rPr lang="en-US" sz="2400" i="0" noProof="0" dirty="0" err="1" smtClean="0">
                <a:ln>
                  <a:noFill/>
                </a:ln>
                <a:solidFill>
                  <a:schemeClr val="tx1"/>
                </a:solidFill>
                <a:effectLst/>
                <a:uLnTx/>
                <a:uFillTx/>
                <a:latin typeface="+mj-lt"/>
                <a:sym typeface="+mn-ea"/>
              </a:rPr>
              <a:t>tách</a:t>
            </a:r>
            <a:r>
              <a:rPr lang="en-US" sz="2400" i="0" noProof="0" dirty="0" smtClean="0">
                <a:ln>
                  <a:noFill/>
                </a:ln>
                <a:solidFill>
                  <a:schemeClr val="tx1"/>
                </a:solidFill>
                <a:effectLst/>
                <a:uLnTx/>
                <a:uFillTx/>
                <a:latin typeface="+mj-lt"/>
                <a:sym typeface="+mn-ea"/>
              </a:rPr>
              <a:t> </a:t>
            </a:r>
            <a:r>
              <a:rPr lang="en-US" sz="2400" i="0" noProof="0" dirty="0" err="1" smtClean="0">
                <a:ln>
                  <a:noFill/>
                </a:ln>
                <a:solidFill>
                  <a:schemeClr val="tx1"/>
                </a:solidFill>
                <a:effectLst/>
                <a:uLnTx/>
                <a:uFillTx/>
                <a:latin typeface="+mj-lt"/>
                <a:sym typeface="+mn-ea"/>
              </a:rPr>
              <a:t>biệt</a:t>
            </a:r>
            <a:r>
              <a:rPr lang="en-US" sz="2400" i="0" noProof="0" dirty="0" smtClean="0">
                <a:ln>
                  <a:noFill/>
                </a:ln>
                <a:solidFill>
                  <a:schemeClr val="tx1"/>
                </a:solidFill>
                <a:effectLst/>
                <a:uLnTx/>
                <a:uFillTx/>
                <a:latin typeface="+mj-lt"/>
                <a:sym typeface="+mn-ea"/>
              </a:rPr>
              <a:t> </a:t>
            </a:r>
            <a:r>
              <a:rPr lang="en-US" sz="2400" i="0" noProof="0" dirty="0" err="1" smtClean="0">
                <a:ln>
                  <a:noFill/>
                </a:ln>
                <a:solidFill>
                  <a:schemeClr val="tx1"/>
                </a:solidFill>
                <a:effectLst/>
                <a:uLnTx/>
                <a:uFillTx/>
                <a:latin typeface="+mj-lt"/>
                <a:sym typeface="+mn-ea"/>
              </a:rPr>
              <a:t>rõ</a:t>
            </a:r>
            <a:r>
              <a:rPr lang="en-US" sz="2400" i="0" noProof="0" dirty="0" smtClean="0">
                <a:ln>
                  <a:noFill/>
                </a:ln>
                <a:solidFill>
                  <a:schemeClr val="tx1"/>
                </a:solidFill>
                <a:effectLst/>
                <a:uLnTx/>
                <a:uFillTx/>
                <a:latin typeface="+mj-lt"/>
                <a:sym typeface="+mn-ea"/>
              </a:rPr>
              <a:t> </a:t>
            </a:r>
            <a:r>
              <a:rPr lang="en-US" sz="2400" i="0" noProof="0" dirty="0" err="1" smtClean="0">
                <a:ln>
                  <a:noFill/>
                </a:ln>
                <a:solidFill>
                  <a:schemeClr val="tx1"/>
                </a:solidFill>
                <a:effectLst/>
                <a:uLnTx/>
                <a:uFillTx/>
                <a:latin typeface="+mj-lt"/>
                <a:sym typeface="+mn-ea"/>
              </a:rPr>
              <a:t>ràng</a:t>
            </a:r>
            <a:r>
              <a:rPr lang="en-US" sz="2400" i="0" noProof="0" dirty="0" smtClean="0">
                <a:ln>
                  <a:noFill/>
                </a:ln>
                <a:solidFill>
                  <a:schemeClr val="tx1"/>
                </a:solidFill>
                <a:effectLst/>
                <a:uLnTx/>
                <a:uFillTx/>
                <a:latin typeface="+mj-lt"/>
                <a:sym typeface="+mn-ea"/>
              </a:rPr>
              <a:t>. X</a:t>
            </a:r>
            <a:r>
              <a:rPr lang="en-US" altLang="en-US" sz="2400" i="0" noProof="0" dirty="0" err="1" smtClean="0">
                <a:ln>
                  <a:noFill/>
                </a:ln>
                <a:solidFill>
                  <a:schemeClr val="tx1"/>
                </a:solidFill>
                <a:effectLst/>
                <a:uLnTx/>
                <a:uFillTx/>
                <a:sym typeface="+mn-ea"/>
              </a:rPr>
              <a:t>Ðt</a:t>
            </a:r>
            <a:r>
              <a:rPr lang="en-US" altLang="en-US" sz="2400" i="0" noProof="0" dirty="0" smtClean="0">
                <a:ln>
                  <a:noFill/>
                </a:ln>
                <a:solidFill>
                  <a:schemeClr val="tx1"/>
                </a:solidFill>
                <a:effectLst/>
                <a:uLnTx/>
                <a:uFillTx/>
                <a:sym typeface="+mn-ea"/>
              </a:rPr>
              <a:t> </a:t>
            </a:r>
            <a:r>
              <a:rPr lang="en-US" altLang="en-US" sz="2400" i="0" noProof="0" dirty="0" err="1" smtClean="0">
                <a:ln>
                  <a:noFill/>
                </a:ln>
                <a:solidFill>
                  <a:schemeClr val="tx1"/>
                </a:solidFill>
                <a:effectLst/>
                <a:uLnTx/>
                <a:uFillTx/>
                <a:sym typeface="+mn-ea"/>
              </a:rPr>
              <a:t>vÒ</a:t>
            </a:r>
            <a:r>
              <a:rPr lang="en-US" altLang="en-US" sz="2400" i="0" noProof="0" dirty="0" smtClean="0">
                <a:ln>
                  <a:noFill/>
                </a:ln>
                <a:solidFill>
                  <a:schemeClr val="tx1"/>
                </a:solidFill>
                <a:effectLst/>
                <a:uLnTx/>
                <a:uFillTx/>
                <a:sym typeface="+mn-ea"/>
              </a:rPr>
              <a:t> </a:t>
            </a:r>
            <a:r>
              <a:rPr lang="en-US" altLang="en-US" sz="2400" i="0" noProof="0" dirty="0" err="1" smtClean="0">
                <a:ln>
                  <a:noFill/>
                </a:ln>
                <a:solidFill>
                  <a:schemeClr val="tx1"/>
                </a:solidFill>
                <a:effectLst/>
                <a:uLnTx/>
                <a:uFillTx/>
                <a:sym typeface="+mn-ea"/>
              </a:rPr>
              <a:t>mÆt</a:t>
            </a:r>
            <a:r>
              <a:rPr lang="en-US" altLang="en-US" sz="2400" i="0" noProof="0" dirty="0" smtClean="0">
                <a:ln>
                  <a:noFill/>
                </a:ln>
                <a:solidFill>
                  <a:schemeClr val="tx1"/>
                </a:solidFill>
                <a:effectLst/>
                <a:uLnTx/>
                <a:uFillTx/>
                <a:sym typeface="+mn-ea"/>
              </a:rPr>
              <a:t> </a:t>
            </a:r>
            <a:r>
              <a:rPr lang="en-US" altLang="en-US" sz="2400" i="0" noProof="0" dirty="0" err="1" smtClean="0">
                <a:ln>
                  <a:noFill/>
                </a:ln>
                <a:solidFill>
                  <a:schemeClr val="tx1"/>
                </a:solidFill>
                <a:effectLst/>
                <a:uLnTx/>
                <a:uFillTx/>
                <a:sym typeface="+mn-ea"/>
              </a:rPr>
              <a:t>sö</a:t>
            </a:r>
            <a:r>
              <a:rPr lang="en-US" altLang="en-US" sz="2400" i="0" noProof="0" dirty="0" smtClean="0">
                <a:ln>
                  <a:noFill/>
                </a:ln>
                <a:solidFill>
                  <a:schemeClr val="tx1"/>
                </a:solidFill>
                <a:effectLst/>
                <a:uLnTx/>
                <a:uFillTx/>
                <a:sym typeface="+mn-ea"/>
              </a:rPr>
              <a:t> </a:t>
            </a:r>
            <a:r>
              <a:rPr lang="en-US" altLang="en-US" sz="2400" i="0" noProof="0" dirty="0" smtClean="0">
                <a:ln>
                  <a:noFill/>
                </a:ln>
                <a:solidFill>
                  <a:schemeClr val="tx1"/>
                </a:solidFill>
                <a:effectLst/>
                <a:uLnTx/>
                <a:uFillTx/>
                <a:latin typeface="Times New Roman" panose="02020603050405020304" pitchFamily="18" charset="0"/>
                <a:cs typeface="Times New Roman" panose="02020603050405020304" pitchFamily="18" charset="0"/>
                <a:sym typeface="+mn-ea"/>
              </a:rPr>
              <a:t>d</a:t>
            </a:r>
            <a:r>
              <a:rPr lang="en-US" altLang="en-US" sz="2400" i="0" dirty="0">
                <a:latin typeface="Times New Roman" panose="02020603050405020304" pitchFamily="18" charset="0"/>
                <a:cs typeface="Times New Roman" panose="02020603050405020304" pitchFamily="18" charset="0"/>
                <a:sym typeface="+mn-ea"/>
              </a:rPr>
              <a:t>ụ</a:t>
            </a:r>
            <a:r>
              <a:rPr lang="en-US" altLang="en-US" sz="2400" i="0" noProof="0" dirty="0" smtClean="0">
                <a:ln>
                  <a:noFill/>
                </a:ln>
                <a:solidFill>
                  <a:schemeClr val="tx1"/>
                </a:solidFill>
                <a:effectLst/>
                <a:uLnTx/>
                <a:uFillTx/>
                <a:latin typeface="Times New Roman" panose="02020603050405020304" pitchFamily="18" charset="0"/>
                <a:cs typeface="Times New Roman" panose="02020603050405020304" pitchFamily="18" charset="0"/>
                <a:sym typeface="+mn-ea"/>
              </a:rPr>
              <a:t>ng,</a:t>
            </a:r>
            <a:r>
              <a:rPr lang="en-US" altLang="en-US" sz="2400" i="0" noProof="0" dirty="0" smtClean="0">
                <a:ln>
                  <a:noFill/>
                </a:ln>
                <a:solidFill>
                  <a:schemeClr val="tx1"/>
                </a:solidFill>
                <a:effectLst/>
                <a:uLnTx/>
                <a:uFillTx/>
                <a:sym typeface="+mn-ea"/>
              </a:rPr>
              <a:t> </a:t>
            </a:r>
            <a:r>
              <a:rPr lang="en-US" altLang="en-US" sz="2400" i="0" noProof="0" dirty="0" smtClean="0">
                <a:ln>
                  <a:noFill/>
                </a:ln>
                <a:solidFill>
                  <a:schemeClr val="tx1"/>
                </a:solidFill>
                <a:effectLst/>
                <a:uLnTx/>
                <a:uFillTx/>
                <a:latin typeface="Times New Roman" panose="02020603050405020304" pitchFamily="18" charset="0"/>
                <a:cs typeface="Times New Roman" panose="02020603050405020304" pitchFamily="18" charset="0"/>
                <a:sym typeface="+mn-ea"/>
              </a:rPr>
              <a:t>tiếng có thể là </a:t>
            </a:r>
            <a:r>
              <a:rPr lang="en-US" altLang="en-US" sz="2400" i="0" dirty="0">
                <a:solidFill>
                  <a:schemeClr val="tx1"/>
                </a:solidFill>
                <a:latin typeface="Times New Roman" panose="02020603050405020304" pitchFamily="18" charset="0"/>
                <a:cs typeface="Times New Roman" panose="02020603050405020304" pitchFamily="18" charset="0"/>
                <a:sym typeface="+mn-ea"/>
              </a:rPr>
              <a:t>từ hoặc </a:t>
            </a:r>
            <a:r>
              <a:rPr lang="en-US" altLang="en-US" sz="2400" i="0" dirty="0">
                <a:solidFill>
                  <a:schemeClr val="tx1"/>
                </a:solidFill>
                <a:sym typeface="+mn-ea"/>
              </a:rPr>
              <a:t>yÕu tè </a:t>
            </a:r>
            <a:r>
              <a:rPr lang="en-US" altLang="en-US" sz="2400" i="0" dirty="0">
                <a:latin typeface="Times New Roman" panose="02020603050405020304" pitchFamily="18" charset="0"/>
                <a:cs typeface="Times New Roman" panose="02020603050405020304" pitchFamily="18" charset="0"/>
                <a:sym typeface="+mn-ea"/>
              </a:rPr>
              <a:t>cấu</a:t>
            </a:r>
            <a:r>
              <a:rPr lang="en-US" altLang="en-US" sz="2400" i="0" dirty="0">
                <a:solidFill>
                  <a:schemeClr val="tx1"/>
                </a:solidFill>
                <a:sym typeface="+mn-ea"/>
              </a:rPr>
              <a:t> t¹o tõ.</a:t>
            </a:r>
            <a:endParaRPr lang="en-US" altLang="en-US" sz="2400" b="1" dirty="0">
              <a:solidFill>
                <a:schemeClr val="tx1"/>
              </a:solidFill>
              <a:latin typeface=".VnTime" panose="020B7200000000000000" pitchFamily="34" charset="0"/>
            </a:endParaRPr>
          </a:p>
          <a:p>
            <a:pPr marL="0" marR="0" lvl="0" indent="0" algn="l" defTabSz="914400" rtl="0" eaLnBrk="0" fontAlgn="base" latinLnBrk="0" hangingPunct="0">
              <a:lnSpc>
                <a:spcPct val="110000"/>
              </a:lnSpc>
              <a:spcBef>
                <a:spcPct val="0"/>
              </a:spcBef>
              <a:spcAft>
                <a:spcPct val="0"/>
              </a:spcAft>
              <a:buClrTx/>
              <a:buSzTx/>
              <a:buFontTx/>
              <a:buNone/>
              <a:defRPr/>
            </a:pPr>
            <a:endParaRPr kumimoji="0" lang="en-US" altLang="en-US" sz="2400" b="1" i="0" u="none" strike="noStrike" kern="1200" cap="none" spc="0" normalizeH="0" baseline="0" noProof="0" dirty="0" smtClean="0">
              <a:ln>
                <a:noFill/>
              </a:ln>
              <a:solidFill>
                <a:schemeClr val="tx1"/>
              </a:solidFill>
              <a:effectLst/>
              <a:uLnTx/>
              <a:uFillTx/>
              <a:latin typeface=".VnTime" panose="020B7200000000000000" pitchFamily="34" charset="0"/>
              <a:ea typeface="+mn-ea"/>
              <a:cs typeface="+mn-cs"/>
            </a:endParaRPr>
          </a:p>
          <a:p>
            <a:pPr marL="0" marR="0" lvl="0" indent="0" algn="l" defTabSz="914400" rtl="0" eaLnBrk="0" fontAlgn="base" latinLnBrk="0" hangingPunct="0">
              <a:lnSpc>
                <a:spcPct val="110000"/>
              </a:lnSpc>
              <a:spcBef>
                <a:spcPct val="0"/>
              </a:spcBef>
              <a:spcAft>
                <a:spcPct val="0"/>
              </a:spcAft>
              <a:buClrTx/>
              <a:buSzTx/>
              <a:buFontTx/>
              <a:buNone/>
              <a:defRPr/>
            </a:pPr>
            <a:r>
              <a:rPr lang="en-US" altLang="en-US" i="0" noProof="0" dirty="0" smtClean="0">
                <a:ln>
                  <a:noFill/>
                </a:ln>
                <a:effectLst/>
                <a:uLnTx/>
                <a:uFillTx/>
                <a:sym typeface="+mn-ea"/>
              </a:rPr>
              <a:t>                                                              </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2292">
                                            <p:txEl>
                                              <p:pRg st="0" end="0"/>
                                            </p:txEl>
                                          </p:spTgt>
                                        </p:tgtEl>
                                        <p:attrNameLst>
                                          <p:attrName>style.visibility</p:attrName>
                                        </p:attrNameLst>
                                      </p:cBhvr>
                                      <p:to>
                                        <p:strVal val="visible"/>
                                      </p:to>
                                    </p:set>
                                    <p:animEffect transition="in" filter="box(in)">
                                      <p:cBhvr>
                                        <p:cTn id="7" dur="2000"/>
                                        <p:tgtEl>
                                          <p:spTgt spid="1229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2293">
                                            <p:txEl>
                                              <p:pRg st="0" end="0"/>
                                            </p:txEl>
                                          </p:spTgt>
                                        </p:tgtEl>
                                        <p:attrNameLst>
                                          <p:attrName>style.visibility</p:attrName>
                                        </p:attrNameLst>
                                      </p:cBhvr>
                                      <p:to>
                                        <p:strVal val="visible"/>
                                      </p:to>
                                    </p:set>
                                    <p:animEffect transition="in" filter="box(in)">
                                      <p:cBhvr>
                                        <p:cTn id="12" dur="2000"/>
                                        <p:tgtEl>
                                          <p:spTgt spid="1229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2293">
                                            <p:txEl>
                                              <p:pRg st="1" end="1"/>
                                            </p:txEl>
                                          </p:spTgt>
                                        </p:tgtEl>
                                        <p:attrNameLst>
                                          <p:attrName>style.visibility</p:attrName>
                                        </p:attrNameLst>
                                      </p:cBhvr>
                                      <p:to>
                                        <p:strVal val="visible"/>
                                      </p:to>
                                    </p:set>
                                    <p:animEffect transition="in" filter="box(in)">
                                      <p:cBhvr>
                                        <p:cTn id="17" dur="2000"/>
                                        <p:tgtEl>
                                          <p:spTgt spid="1229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13315">
                                            <p:txEl>
                                              <p:pRg st="0" end="0"/>
                                            </p:txEl>
                                          </p:spTgt>
                                        </p:tgtEl>
                                        <p:attrNameLst>
                                          <p:attrName>style.visibility</p:attrName>
                                        </p:attrNameLst>
                                      </p:cBhvr>
                                      <p:to>
                                        <p:strVal val="visible"/>
                                      </p:to>
                                    </p:set>
                                    <p:animEffect transition="in" filter="box(in)">
                                      <p:cBhvr>
                                        <p:cTn id="22" dur="2000"/>
                                        <p:tgtEl>
                                          <p:spTgt spid="13315">
                                            <p:txEl>
                                              <p:pRg st="0" end="0"/>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13315">
                                            <p:txEl>
                                              <p:pRg st="1" end="1"/>
                                            </p:txEl>
                                          </p:spTgt>
                                        </p:tgtEl>
                                        <p:attrNameLst>
                                          <p:attrName>style.visibility</p:attrName>
                                        </p:attrNameLst>
                                      </p:cBhvr>
                                      <p:to>
                                        <p:strVal val="visible"/>
                                      </p:to>
                                    </p:set>
                                    <p:animEffect transition="in" filter="box(in)">
                                      <p:cBhvr>
                                        <p:cTn id="25" dur="2000"/>
                                        <p:tgtEl>
                                          <p:spTgt spid="13315">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 presetClass="entr" presetSubtype="16" fill="hold" nodeType="clickEffect">
                                  <p:stCondLst>
                                    <p:cond delay="0"/>
                                  </p:stCondLst>
                                  <p:childTnLst>
                                    <p:set>
                                      <p:cBhvr>
                                        <p:cTn id="29" dur="1" fill="hold">
                                          <p:stCondLst>
                                            <p:cond delay="0"/>
                                          </p:stCondLst>
                                        </p:cTn>
                                        <p:tgtEl>
                                          <p:spTgt spid="13314">
                                            <p:txEl>
                                              <p:pRg st="0" end="0"/>
                                            </p:txEl>
                                          </p:spTgt>
                                        </p:tgtEl>
                                        <p:attrNameLst>
                                          <p:attrName>style.visibility</p:attrName>
                                        </p:attrNameLst>
                                      </p:cBhvr>
                                      <p:to>
                                        <p:strVal val="visible"/>
                                      </p:to>
                                    </p:set>
                                    <p:animEffect transition="in" filter="box(in)">
                                      <p:cBhvr>
                                        <p:cTn id="30" dur="2000"/>
                                        <p:tgtEl>
                                          <p:spTgt spid="13314">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4" presetClass="entr" presetSubtype="16" fill="hold" nodeType="clickEffect">
                                  <p:stCondLst>
                                    <p:cond delay="0"/>
                                  </p:stCondLst>
                                  <p:childTnLst>
                                    <p:set>
                                      <p:cBhvr>
                                        <p:cTn id="34" dur="1" fill="hold">
                                          <p:stCondLst>
                                            <p:cond delay="0"/>
                                          </p:stCondLst>
                                        </p:cTn>
                                        <p:tgtEl>
                                          <p:spTgt spid="13314">
                                            <p:txEl>
                                              <p:pRg st="1" end="1"/>
                                            </p:txEl>
                                          </p:spTgt>
                                        </p:tgtEl>
                                        <p:attrNameLst>
                                          <p:attrName>style.visibility</p:attrName>
                                        </p:attrNameLst>
                                      </p:cBhvr>
                                      <p:to>
                                        <p:strVal val="visible"/>
                                      </p:to>
                                    </p:set>
                                    <p:animEffect transition="in" filter="box(in)">
                                      <p:cBhvr>
                                        <p:cTn id="35" dur="2000"/>
                                        <p:tgtEl>
                                          <p:spTgt spid="13314">
                                            <p:txEl>
                                              <p:pRg st="1" end="1"/>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4" presetClass="entr" presetSubtype="16" fill="hold" nodeType="clickEffect">
                                  <p:stCondLst>
                                    <p:cond delay="0"/>
                                  </p:stCondLst>
                                  <p:childTnLst>
                                    <p:set>
                                      <p:cBhvr>
                                        <p:cTn id="39" dur="1" fill="hold">
                                          <p:stCondLst>
                                            <p:cond delay="0"/>
                                          </p:stCondLst>
                                        </p:cTn>
                                        <p:tgtEl>
                                          <p:spTgt spid="13314">
                                            <p:txEl>
                                              <p:pRg st="2" end="2"/>
                                            </p:txEl>
                                          </p:spTgt>
                                        </p:tgtEl>
                                        <p:attrNameLst>
                                          <p:attrName>style.visibility</p:attrName>
                                        </p:attrNameLst>
                                      </p:cBhvr>
                                      <p:to>
                                        <p:strVal val="visible"/>
                                      </p:to>
                                    </p:set>
                                    <p:animEffect transition="in" filter="box(in)">
                                      <p:cBhvr>
                                        <p:cTn id="40" dur="2000"/>
                                        <p:tgtEl>
                                          <p:spTgt spid="13314">
                                            <p:txEl>
                                              <p:pRg st="2" end="2"/>
                                            </p:txEl>
                                          </p:spTgt>
                                        </p:tgtEl>
                                      </p:cBhvr>
                                    </p:animEffect>
                                  </p:childTnLst>
                                </p:cTn>
                              </p:par>
                              <p:par>
                                <p:cTn id="41" presetID="4" presetClass="entr" presetSubtype="16" fill="hold" nodeType="withEffect">
                                  <p:stCondLst>
                                    <p:cond delay="0"/>
                                  </p:stCondLst>
                                  <p:childTnLst>
                                    <p:set>
                                      <p:cBhvr>
                                        <p:cTn id="42" dur="1" fill="hold">
                                          <p:stCondLst>
                                            <p:cond delay="0"/>
                                          </p:stCondLst>
                                        </p:cTn>
                                        <p:tgtEl>
                                          <p:spTgt spid="13314">
                                            <p:txEl>
                                              <p:pRg st="3" end="3"/>
                                            </p:txEl>
                                          </p:spTgt>
                                        </p:tgtEl>
                                        <p:attrNameLst>
                                          <p:attrName>style.visibility</p:attrName>
                                        </p:attrNameLst>
                                      </p:cBhvr>
                                      <p:to>
                                        <p:strVal val="visible"/>
                                      </p:to>
                                    </p:set>
                                    <p:animEffect transition="in" filter="box(in)">
                                      <p:cBhvr>
                                        <p:cTn id="43" dur="2000"/>
                                        <p:tgtEl>
                                          <p:spTgt spid="13314">
                                            <p:txEl>
                                              <p:pRg st="3" end="3"/>
                                            </p:txEl>
                                          </p:spTgt>
                                        </p:tgtEl>
                                      </p:cBhvr>
                                    </p:animEffect>
                                  </p:childTnLst>
                                </p:cTn>
                              </p:par>
                              <p:par>
                                <p:cTn id="44" presetID="4" presetClass="entr" presetSubtype="16" fill="hold" nodeType="withEffect">
                                  <p:stCondLst>
                                    <p:cond delay="0"/>
                                  </p:stCondLst>
                                  <p:childTnLst>
                                    <p:set>
                                      <p:cBhvr>
                                        <p:cTn id="45" dur="1" fill="hold">
                                          <p:stCondLst>
                                            <p:cond delay="0"/>
                                          </p:stCondLst>
                                        </p:cTn>
                                        <p:tgtEl>
                                          <p:spTgt spid="13314">
                                            <p:txEl>
                                              <p:pRg st="4" end="4"/>
                                            </p:txEl>
                                          </p:spTgt>
                                        </p:tgtEl>
                                        <p:attrNameLst>
                                          <p:attrName>style.visibility</p:attrName>
                                        </p:attrNameLst>
                                      </p:cBhvr>
                                      <p:to>
                                        <p:strVal val="visible"/>
                                      </p:to>
                                    </p:set>
                                    <p:animEffect transition="in" filter="box(in)">
                                      <p:cBhvr>
                                        <p:cTn id="46" dur="2000"/>
                                        <p:tgtEl>
                                          <p:spTgt spid="13314">
                                            <p:txEl>
                                              <p:pRg st="4" end="4"/>
                                            </p:txEl>
                                          </p:spTgt>
                                        </p:tgtEl>
                                      </p:cBhvr>
                                    </p:animEffect>
                                  </p:childTnLst>
                                </p:cTn>
                              </p:par>
                              <p:par>
                                <p:cTn id="47" presetID="4" presetClass="entr" presetSubtype="16" fill="hold" nodeType="withEffect">
                                  <p:stCondLst>
                                    <p:cond delay="0"/>
                                  </p:stCondLst>
                                  <p:childTnLst>
                                    <p:set>
                                      <p:cBhvr>
                                        <p:cTn id="48" dur="1" fill="hold">
                                          <p:stCondLst>
                                            <p:cond delay="0"/>
                                          </p:stCondLst>
                                        </p:cTn>
                                        <p:tgtEl>
                                          <p:spTgt spid="13314">
                                            <p:txEl>
                                              <p:pRg st="5" end="5"/>
                                            </p:txEl>
                                          </p:spTgt>
                                        </p:tgtEl>
                                        <p:attrNameLst>
                                          <p:attrName>style.visibility</p:attrName>
                                        </p:attrNameLst>
                                      </p:cBhvr>
                                      <p:to>
                                        <p:strVal val="visible"/>
                                      </p:to>
                                    </p:set>
                                    <p:animEffect transition="in" filter="box(in)">
                                      <p:cBhvr>
                                        <p:cTn id="49" dur="2000"/>
                                        <p:tgtEl>
                                          <p:spTgt spid="13314">
                                            <p:txEl>
                                              <p:pRg st="5" end="5"/>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4" presetClass="entr" presetSubtype="16" fill="hold" nodeType="clickEffect">
                                  <p:stCondLst>
                                    <p:cond delay="0"/>
                                  </p:stCondLst>
                                  <p:childTnLst>
                                    <p:set>
                                      <p:cBhvr>
                                        <p:cTn id="53" dur="1" fill="hold">
                                          <p:stCondLst>
                                            <p:cond delay="0"/>
                                          </p:stCondLst>
                                        </p:cTn>
                                        <p:tgtEl>
                                          <p:spTgt spid="2">
                                            <p:txEl>
                                              <p:pRg st="0" end="0"/>
                                            </p:txEl>
                                          </p:spTgt>
                                        </p:tgtEl>
                                        <p:attrNameLst>
                                          <p:attrName>style.visibility</p:attrName>
                                        </p:attrNameLst>
                                      </p:cBhvr>
                                      <p:to>
                                        <p:strVal val="visible"/>
                                      </p:to>
                                    </p:set>
                                    <p:animEffect transition="in" filter="box(in)">
                                      <p:cBhvr>
                                        <p:cTn id="54"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9"/>
          <p:cNvSpPr/>
          <p:nvPr/>
        </p:nvSpPr>
        <p:spPr>
          <a:xfrm>
            <a:off x="152400" y="457200"/>
            <a:ext cx="7592060" cy="101473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609600" lvl="0" indent="-609600">
              <a:spcBef>
                <a:spcPct val="0"/>
              </a:spcBef>
              <a:buClrTx/>
              <a:buSzTx/>
              <a:buNone/>
            </a:pPr>
            <a:r>
              <a:rPr lang="en-US" altLang="en-US" sz="3000" b="1" dirty="0">
                <a:solidFill>
                  <a:srgbClr val="FFC000"/>
                </a:solidFill>
                <a:latin typeface="Times New Roman" panose="02020603050405020304" pitchFamily="18" charset="0"/>
                <a:cs typeface="Times New Roman" panose="02020603050405020304" pitchFamily="18" charset="0"/>
              </a:rPr>
              <a:t>2. Từ không biến đổi hình thái </a:t>
            </a:r>
          </a:p>
          <a:p>
            <a:pPr marL="609600" lvl="0" indent="-609600">
              <a:spcBef>
                <a:spcPct val="0"/>
              </a:spcBef>
              <a:buClrTx/>
              <a:buSzTx/>
              <a:buNone/>
            </a:pPr>
            <a:endParaRPr lang="en-US" altLang="en-US" sz="3000" b="1" dirty="0">
              <a:solidFill>
                <a:srgbClr val="FFC000"/>
              </a:solidFill>
              <a:latin typeface="Times New Roman" panose="02020603050405020304" pitchFamily="18" charset="0"/>
              <a:cs typeface="Times New Roman" panose="02020603050405020304" pitchFamily="18" charset="0"/>
            </a:endParaRPr>
          </a:p>
        </p:txBody>
      </p:sp>
      <p:sp>
        <p:nvSpPr>
          <p:cNvPr id="16388" name="Rectangle 1"/>
          <p:cNvSpPr/>
          <p:nvPr/>
        </p:nvSpPr>
        <p:spPr>
          <a:xfrm>
            <a:off x="376555" y="1365885"/>
            <a:ext cx="8538845" cy="132207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nSpc>
                <a:spcPct val="80000"/>
              </a:lnSpc>
              <a:spcBef>
                <a:spcPct val="0"/>
              </a:spcBef>
              <a:buClrTx/>
              <a:buSzTx/>
              <a:buFontTx/>
              <a:buNone/>
            </a:pPr>
            <a:r>
              <a:rPr lang="en-US" altLang="en-US" sz="2500" b="1" dirty="0">
                <a:solidFill>
                  <a:schemeClr val="tx1"/>
                </a:solidFill>
                <a:latin typeface=".VnTime" panose="020B7200000000000000" pitchFamily="34" charset="0"/>
              </a:rPr>
              <a:t>VÝ dô 1:</a:t>
            </a:r>
            <a:endParaRPr lang="en-US" altLang="en-US" sz="2500" b="1" i="1" dirty="0">
              <a:solidFill>
                <a:schemeClr val="tx1"/>
              </a:solidFill>
              <a:latin typeface=".VnTime" panose="020B7200000000000000" pitchFamily="34" charset="0"/>
            </a:endParaRPr>
          </a:p>
          <a:p>
            <a:pPr marL="0" lvl="0" indent="0" algn="ctr">
              <a:lnSpc>
                <a:spcPct val="80000"/>
              </a:lnSpc>
              <a:spcBef>
                <a:spcPct val="0"/>
              </a:spcBef>
              <a:buClrTx/>
              <a:buSzTx/>
              <a:buFontTx/>
              <a:buNone/>
            </a:pPr>
            <a:r>
              <a:rPr lang="en-US" altLang="en-US" sz="2500" b="1" i="1" dirty="0" err="1" smtClean="0">
                <a:solidFill>
                  <a:srgbClr val="FFC000"/>
                </a:solidFill>
                <a:latin typeface=".VnTime" panose="020B7200000000000000" pitchFamily="34" charset="0"/>
              </a:rPr>
              <a:t>C­ưêi</a:t>
            </a:r>
            <a:r>
              <a:rPr lang="en-US" altLang="en-US" sz="2500" b="1" i="1" dirty="0" smtClean="0">
                <a:solidFill>
                  <a:srgbClr val="FFC000"/>
                </a:solidFill>
                <a:latin typeface=".VnTime" panose="020B7200000000000000" pitchFamily="34" charset="0"/>
              </a:rPr>
              <a:t> </a:t>
            </a:r>
            <a:r>
              <a:rPr lang="en-US" altLang="en-US" sz="2500" b="1" i="1" dirty="0" smtClean="0">
                <a:latin typeface=".VnTime" panose="020B7200000000000000" pitchFamily="34" charset="0"/>
              </a:rPr>
              <a:t>ng­ưêi</a:t>
            </a:r>
            <a:r>
              <a:rPr lang="en-US" altLang="en-US" sz="2500" b="1" i="1" baseline="-25000" dirty="0" smtClean="0">
                <a:latin typeface=".VnTime" panose="020B7200000000000000" pitchFamily="34" charset="0"/>
              </a:rPr>
              <a:t>1</a:t>
            </a:r>
            <a:r>
              <a:rPr lang="en-US" altLang="en-US" sz="2500" b="1" i="1" dirty="0" smtClean="0">
                <a:solidFill>
                  <a:srgbClr val="FFC000"/>
                </a:solidFill>
                <a:latin typeface=".VnTime" panose="020B7200000000000000" pitchFamily="34" charset="0"/>
              </a:rPr>
              <a:t> </a:t>
            </a:r>
            <a:r>
              <a:rPr lang="en-US" altLang="en-US" sz="2500" b="1" i="1" dirty="0">
                <a:solidFill>
                  <a:srgbClr val="FFC000"/>
                </a:solidFill>
                <a:latin typeface=".VnTime" panose="020B7200000000000000" pitchFamily="34" charset="0"/>
              </a:rPr>
              <a:t>chí </a:t>
            </a:r>
            <a:r>
              <a:rPr lang="en-US" altLang="en-US" sz="2500" b="1" i="1" dirty="0" err="1">
                <a:solidFill>
                  <a:srgbClr val="FFC000"/>
                </a:solidFill>
                <a:latin typeface=".VnTime" panose="020B7200000000000000" pitchFamily="34" charset="0"/>
              </a:rPr>
              <a:t>véi</a:t>
            </a:r>
            <a:r>
              <a:rPr lang="en-US" altLang="en-US" sz="2500" b="1" i="1" dirty="0">
                <a:solidFill>
                  <a:srgbClr val="FFC000"/>
                </a:solidFill>
                <a:latin typeface=".VnTime" panose="020B7200000000000000" pitchFamily="34" charset="0"/>
              </a:rPr>
              <a:t> </a:t>
            </a:r>
            <a:r>
              <a:rPr lang="en-US" altLang="en-US" sz="2500" b="1" i="1" dirty="0" err="1" smtClean="0">
                <a:solidFill>
                  <a:srgbClr val="FFC000"/>
                </a:solidFill>
                <a:latin typeface=".VnTime" panose="020B7200000000000000" pitchFamily="34" charset="0"/>
              </a:rPr>
              <a:t>cư­êi</a:t>
            </a:r>
            <a:r>
              <a:rPr lang="en-US" altLang="en-US" sz="2500" b="1" i="1" dirty="0" smtClean="0">
                <a:solidFill>
                  <a:srgbClr val="FFC000"/>
                </a:solidFill>
                <a:latin typeface=".VnTime" panose="020B7200000000000000" pitchFamily="34" charset="0"/>
              </a:rPr>
              <a:t> </a:t>
            </a:r>
            <a:r>
              <a:rPr lang="en-US" altLang="en-US" sz="2500" b="1" i="1" dirty="0">
                <a:solidFill>
                  <a:srgbClr val="FFC000"/>
                </a:solidFill>
                <a:latin typeface=".VnTime" panose="020B7200000000000000" pitchFamily="34" charset="0"/>
              </a:rPr>
              <a:t>l©u</a:t>
            </a:r>
          </a:p>
          <a:p>
            <a:pPr marL="0" lvl="0" indent="0" algn="ctr">
              <a:lnSpc>
                <a:spcPct val="80000"/>
              </a:lnSpc>
              <a:spcBef>
                <a:spcPct val="0"/>
              </a:spcBef>
              <a:buClrTx/>
              <a:buSzTx/>
              <a:buFontTx/>
              <a:buNone/>
            </a:pPr>
            <a:r>
              <a:rPr lang="en-US" altLang="en-US" sz="2500" b="1" i="1" dirty="0" err="1" smtClean="0">
                <a:solidFill>
                  <a:srgbClr val="FFC000"/>
                </a:solidFill>
                <a:latin typeface=".VnTime" panose="020B7200000000000000" pitchFamily="34" charset="0"/>
              </a:rPr>
              <a:t>C­ưêi</a:t>
            </a:r>
            <a:r>
              <a:rPr lang="en-US" altLang="en-US" sz="2500" b="1" i="1" dirty="0" smtClean="0">
                <a:solidFill>
                  <a:srgbClr val="FFC000"/>
                </a:solidFill>
                <a:latin typeface=".VnTime" panose="020B7200000000000000" pitchFamily="34" charset="0"/>
              </a:rPr>
              <a:t> </a:t>
            </a:r>
            <a:r>
              <a:rPr lang="en-US" altLang="en-US" sz="2500" b="1" i="1" dirty="0" smtClean="0">
                <a:latin typeface=".VnTime" panose="020B7200000000000000" pitchFamily="34" charset="0"/>
              </a:rPr>
              <a:t>ng­ưêi</a:t>
            </a:r>
            <a:r>
              <a:rPr lang="en-US" altLang="en-US" sz="2500" b="1" i="1" baseline="-25000" dirty="0" smtClean="0">
                <a:latin typeface=".VnTime" panose="020B7200000000000000" pitchFamily="34" charset="0"/>
              </a:rPr>
              <a:t>2</a:t>
            </a:r>
            <a:r>
              <a:rPr lang="en-US" altLang="en-US" sz="2500" b="1" i="1" dirty="0" smtClean="0">
                <a:solidFill>
                  <a:srgbClr val="FFC000"/>
                </a:solidFill>
                <a:latin typeface=".VnTime" panose="020B7200000000000000" pitchFamily="34" charset="0"/>
              </a:rPr>
              <a:t> </a:t>
            </a:r>
            <a:r>
              <a:rPr lang="en-US" altLang="en-US" sz="2500" b="1" i="1" dirty="0">
                <a:solidFill>
                  <a:srgbClr val="FFC000"/>
                </a:solidFill>
                <a:latin typeface=".VnTime" panose="020B7200000000000000" pitchFamily="34" charset="0"/>
              </a:rPr>
              <a:t>h«m tr­íc, h«m </a:t>
            </a:r>
            <a:r>
              <a:rPr lang="en-US" altLang="en-US" sz="2500" b="1" i="1" dirty="0" err="1">
                <a:solidFill>
                  <a:srgbClr val="FFC000"/>
                </a:solidFill>
                <a:latin typeface=".VnTime" panose="020B7200000000000000" pitchFamily="34" charset="0"/>
              </a:rPr>
              <a:t>sau</a:t>
            </a:r>
            <a:r>
              <a:rPr lang="en-US" altLang="en-US" sz="2500" b="1" i="1" dirty="0">
                <a:solidFill>
                  <a:srgbClr val="FFC000"/>
                </a:solidFill>
                <a:latin typeface=".VnTime" panose="020B7200000000000000" pitchFamily="34" charset="0"/>
              </a:rPr>
              <a:t> </a:t>
            </a:r>
            <a:r>
              <a:rPr lang="en-US" altLang="en-US" sz="2500" b="1" i="1" dirty="0" smtClean="0">
                <a:latin typeface=".VnTime" panose="020B7200000000000000" pitchFamily="34" charset="0"/>
              </a:rPr>
              <a:t>ng­ưêi</a:t>
            </a:r>
            <a:r>
              <a:rPr lang="en-US" altLang="en-US" sz="2500" b="1" i="1" baseline="-25000" dirty="0" smtClean="0">
                <a:latin typeface=".VnTime" panose="020B7200000000000000" pitchFamily="34" charset="0"/>
              </a:rPr>
              <a:t>3</a:t>
            </a:r>
            <a:r>
              <a:rPr lang="en-US" altLang="en-US" sz="2500" b="1" i="1" dirty="0" smtClean="0">
                <a:solidFill>
                  <a:srgbClr val="FFC000"/>
                </a:solidFill>
                <a:latin typeface=".VnTime" panose="020B7200000000000000" pitchFamily="34" charset="0"/>
              </a:rPr>
              <a:t> </a:t>
            </a:r>
            <a:r>
              <a:rPr lang="en-US" altLang="en-US" sz="2500" b="1" i="1" dirty="0">
                <a:solidFill>
                  <a:srgbClr val="FFC000"/>
                </a:solidFill>
                <a:latin typeface="Times New Roman" panose="02020603050405020304" pitchFamily="18" charset="0"/>
                <a:cs typeface="Times New Roman" panose="02020603050405020304" pitchFamily="18" charset="0"/>
              </a:rPr>
              <a:t>cười</a:t>
            </a:r>
            <a:endParaRPr lang="en-US" altLang="en-US" sz="2500" b="1" i="1" dirty="0">
              <a:solidFill>
                <a:srgbClr val="FFC000"/>
              </a:solidFill>
              <a:latin typeface=".VnTime" panose="020B7200000000000000" pitchFamily="34" charset="0"/>
            </a:endParaRPr>
          </a:p>
          <a:p>
            <a:pPr marL="0" lvl="0" indent="0" algn="ctr">
              <a:lnSpc>
                <a:spcPct val="80000"/>
              </a:lnSpc>
              <a:spcBef>
                <a:spcPct val="0"/>
              </a:spcBef>
              <a:buClrTx/>
              <a:buSzTx/>
              <a:buFontTx/>
              <a:buNone/>
            </a:pPr>
            <a:r>
              <a:rPr lang="en-US" altLang="en-US" sz="2500" b="1" i="1" dirty="0">
                <a:solidFill>
                  <a:srgbClr val="FFC000"/>
                </a:solidFill>
                <a:latin typeface=".VnTime" panose="020B7200000000000000" pitchFamily="34" charset="0"/>
              </a:rPr>
              <a:t>                           </a:t>
            </a:r>
            <a:r>
              <a:rPr lang="en-US" altLang="en-US" sz="2500" b="1" i="1" dirty="0">
                <a:solidFill>
                  <a:schemeClr val="tx1"/>
                </a:solidFill>
                <a:latin typeface=".VnTime" panose="020B7200000000000000" pitchFamily="34" charset="0"/>
              </a:rPr>
              <a:t>(Ca dao)</a:t>
            </a:r>
          </a:p>
        </p:txBody>
      </p:sp>
      <p:sp>
        <p:nvSpPr>
          <p:cNvPr id="16389" name="Rectangle 3"/>
          <p:cNvSpPr/>
          <p:nvPr/>
        </p:nvSpPr>
        <p:spPr>
          <a:xfrm>
            <a:off x="149225" y="2474913"/>
            <a:ext cx="8385175" cy="316928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spcBef>
                <a:spcPct val="0"/>
              </a:spcBef>
              <a:buClrTx/>
              <a:buSzTx/>
              <a:buFontTx/>
              <a:buNone/>
            </a:pPr>
            <a:r>
              <a:rPr lang="en-US" altLang="en-US" sz="2500" b="1" dirty="0">
                <a:solidFill>
                  <a:srgbClr val="FFC000"/>
                </a:solidFill>
                <a:latin typeface=".VnTime" panose="020B7200000000000000" pitchFamily="34" charset="0"/>
              </a:rPr>
              <a:t>NhËn xÐt:</a:t>
            </a:r>
          </a:p>
          <a:p>
            <a:pPr marL="0" lvl="0" indent="0">
              <a:spcBef>
                <a:spcPct val="0"/>
              </a:spcBef>
              <a:buClrTx/>
              <a:buSzTx/>
              <a:buFontTx/>
              <a:buNone/>
            </a:pPr>
            <a:r>
              <a:rPr lang="en-US" altLang="en-US" sz="2500" b="1" dirty="0">
                <a:solidFill>
                  <a:srgbClr val="FFC000"/>
                </a:solidFill>
                <a:latin typeface=".VnTime" panose="020B7200000000000000" pitchFamily="34" charset="0"/>
              </a:rPr>
              <a:t>    </a:t>
            </a:r>
            <a:r>
              <a:rPr lang="en-US" altLang="en-US" sz="2500" b="1" dirty="0">
                <a:solidFill>
                  <a:schemeClr val="tx1"/>
                </a:solidFill>
                <a:latin typeface=".VnTime" panose="020B7200000000000000" pitchFamily="34" charset="0"/>
              </a:rPr>
              <a:t>- VÒ chøc n</a:t>
            </a:r>
            <a:r>
              <a:rPr lang="en-US" altLang="en-US" sz="2500" dirty="0">
                <a:latin typeface="Times New Roman" panose="02020603050405020304" pitchFamily="18" charset="0"/>
                <a:cs typeface="Times New Roman" panose="02020603050405020304" pitchFamily="18" charset="0"/>
                <a:sym typeface="+mn-ea"/>
              </a:rPr>
              <a:t>ă</a:t>
            </a:r>
            <a:r>
              <a:rPr lang="en-US" altLang="en-US" sz="2500" b="1" dirty="0">
                <a:solidFill>
                  <a:schemeClr val="tx1"/>
                </a:solidFill>
                <a:latin typeface=".VnTime" panose="020B7200000000000000" pitchFamily="34" charset="0"/>
              </a:rPr>
              <a:t>ng </a:t>
            </a:r>
            <a:r>
              <a:rPr lang="en-US" altLang="en-US" sz="2500" b="1" dirty="0">
                <a:solidFill>
                  <a:schemeClr val="tx1"/>
                </a:solidFill>
                <a:latin typeface="Times New Roman" panose="02020603050405020304" pitchFamily="18" charset="0"/>
                <a:cs typeface="Times New Roman" panose="02020603050405020304" pitchFamily="18" charset="0"/>
              </a:rPr>
              <a:t>ngữ </a:t>
            </a:r>
            <a:r>
              <a:rPr lang="en-US" altLang="en-US" sz="2500" b="1" dirty="0">
                <a:solidFill>
                  <a:schemeClr val="tx1"/>
                </a:solidFill>
                <a:latin typeface=".VnTime" panose="020B7200000000000000" pitchFamily="34" charset="0"/>
              </a:rPr>
              <a:t>ph¸p:</a:t>
            </a:r>
          </a:p>
          <a:p>
            <a:pPr marL="0" lvl="0" indent="0">
              <a:spcBef>
                <a:spcPct val="0"/>
              </a:spcBef>
              <a:buClrTx/>
              <a:buSzTx/>
              <a:buFontTx/>
              <a:buNone/>
            </a:pPr>
            <a:r>
              <a:rPr lang="en-US" altLang="en-US" sz="2500" b="1" dirty="0">
                <a:solidFill>
                  <a:schemeClr val="tx1"/>
                </a:solidFill>
                <a:latin typeface=".VnTime" panose="020B7200000000000000" pitchFamily="34" charset="0"/>
              </a:rPr>
              <a:t>		+ "</a:t>
            </a:r>
            <a:r>
              <a:rPr lang="en-US" altLang="en-US" sz="2500" b="1" dirty="0" smtClean="0">
                <a:solidFill>
                  <a:schemeClr val="tx1"/>
                </a:solidFill>
                <a:latin typeface=".VnTime" panose="020B7200000000000000" pitchFamily="34" charset="0"/>
              </a:rPr>
              <a:t>Ngư­êi</a:t>
            </a:r>
            <a:r>
              <a:rPr lang="en-US" altLang="en-US" sz="2500" b="1" baseline="-25000" dirty="0" smtClean="0">
                <a:solidFill>
                  <a:schemeClr val="tx1"/>
                </a:solidFill>
                <a:latin typeface=".VnTime" panose="020B7200000000000000" pitchFamily="34" charset="0"/>
              </a:rPr>
              <a:t>1</a:t>
            </a:r>
            <a:r>
              <a:rPr lang="en-US" altLang="en-US" sz="2500" b="1" dirty="0">
                <a:solidFill>
                  <a:schemeClr val="tx1"/>
                </a:solidFill>
                <a:latin typeface=".VnTime" panose="020B7200000000000000" pitchFamily="34" charset="0"/>
              </a:rPr>
              <a:t>": phô ng</a:t>
            </a:r>
            <a:r>
              <a:rPr lang="en-US" altLang="en-US" sz="2500" b="1" dirty="0">
                <a:solidFill>
                  <a:schemeClr val="tx1"/>
                </a:solidFill>
                <a:latin typeface="Times New Roman" panose="02020603050405020304" pitchFamily="18" charset="0"/>
                <a:cs typeface="Times New Roman" panose="02020603050405020304" pitchFamily="18" charset="0"/>
                <a:sym typeface="+mn-ea"/>
              </a:rPr>
              <a:t>ữ</a:t>
            </a:r>
            <a:endParaRPr lang="en-US" altLang="en-US" sz="2500" b="1" dirty="0">
              <a:solidFill>
                <a:schemeClr val="tx1"/>
              </a:solidFill>
              <a:latin typeface=".VnTime" panose="020B7200000000000000" pitchFamily="34" charset="0"/>
            </a:endParaRPr>
          </a:p>
          <a:p>
            <a:pPr marL="0" lvl="0" indent="0">
              <a:spcBef>
                <a:spcPct val="0"/>
              </a:spcBef>
              <a:buClrTx/>
              <a:buSzTx/>
              <a:buFontTx/>
              <a:buNone/>
            </a:pPr>
            <a:r>
              <a:rPr lang="en-US" altLang="en-US" sz="2500" b="1" dirty="0">
                <a:solidFill>
                  <a:schemeClr val="tx1"/>
                </a:solidFill>
                <a:latin typeface=".VnTime" panose="020B7200000000000000" pitchFamily="34" charset="0"/>
              </a:rPr>
              <a:t>		+ "</a:t>
            </a:r>
            <a:r>
              <a:rPr lang="en-US" altLang="en-US" sz="2500" b="1" dirty="0" smtClean="0">
                <a:solidFill>
                  <a:schemeClr val="tx1"/>
                </a:solidFill>
                <a:latin typeface=".VnTime" panose="020B7200000000000000" pitchFamily="34" charset="0"/>
              </a:rPr>
              <a:t>Ngư­êi</a:t>
            </a:r>
            <a:r>
              <a:rPr lang="en-US" altLang="en-US" sz="2500" b="1" baseline="-25000" dirty="0" smtClean="0">
                <a:solidFill>
                  <a:schemeClr val="tx1"/>
                </a:solidFill>
                <a:latin typeface=".VnTime" panose="020B7200000000000000" pitchFamily="34" charset="0"/>
              </a:rPr>
              <a:t>2</a:t>
            </a:r>
            <a:r>
              <a:rPr lang="en-US" altLang="en-US" sz="2500" b="1" dirty="0">
                <a:solidFill>
                  <a:schemeClr val="tx1"/>
                </a:solidFill>
                <a:latin typeface=".VnTime" panose="020B7200000000000000" pitchFamily="34" charset="0"/>
              </a:rPr>
              <a:t>": phô ng</a:t>
            </a:r>
            <a:r>
              <a:rPr lang="en-US" altLang="en-US" sz="2500" b="1" dirty="0">
                <a:solidFill>
                  <a:schemeClr val="tx1"/>
                </a:solidFill>
                <a:latin typeface="Times New Roman" panose="02020603050405020304" pitchFamily="18" charset="0"/>
                <a:cs typeface="Times New Roman" panose="02020603050405020304" pitchFamily="18" charset="0"/>
                <a:sym typeface="+mn-ea"/>
              </a:rPr>
              <a:t>ữ</a:t>
            </a:r>
            <a:endParaRPr lang="en-US" altLang="en-US" sz="2500" b="1" dirty="0">
              <a:solidFill>
                <a:schemeClr val="tx1"/>
              </a:solidFill>
              <a:latin typeface=".VnTime" panose="020B7200000000000000" pitchFamily="34" charset="0"/>
            </a:endParaRPr>
          </a:p>
          <a:p>
            <a:pPr marL="0" lvl="0" indent="0">
              <a:spcBef>
                <a:spcPct val="0"/>
              </a:spcBef>
              <a:buClrTx/>
              <a:buSzTx/>
              <a:buFontTx/>
              <a:buNone/>
            </a:pPr>
            <a:r>
              <a:rPr lang="en-US" altLang="en-US" sz="2500" b="1" dirty="0">
                <a:solidFill>
                  <a:schemeClr val="tx1"/>
                </a:solidFill>
                <a:latin typeface=".VnTime" panose="020B7200000000000000" pitchFamily="34" charset="0"/>
              </a:rPr>
              <a:t>		+ "</a:t>
            </a:r>
            <a:r>
              <a:rPr lang="en-US" altLang="en-US" sz="2500" b="1" dirty="0" smtClean="0">
                <a:solidFill>
                  <a:schemeClr val="tx1"/>
                </a:solidFill>
                <a:latin typeface=".VnTime" panose="020B7200000000000000" pitchFamily="34" charset="0"/>
              </a:rPr>
              <a:t>Ngư­êi</a:t>
            </a:r>
            <a:r>
              <a:rPr lang="en-US" altLang="en-US" sz="2500" b="1" baseline="-25000" dirty="0" smtClean="0">
                <a:solidFill>
                  <a:schemeClr val="tx1"/>
                </a:solidFill>
                <a:latin typeface=".VnTime" panose="020B7200000000000000" pitchFamily="34" charset="0"/>
              </a:rPr>
              <a:t>3</a:t>
            </a:r>
            <a:r>
              <a:rPr lang="en-US" altLang="en-US" sz="2500" b="1" dirty="0">
                <a:solidFill>
                  <a:schemeClr val="tx1"/>
                </a:solidFill>
                <a:latin typeface=".VnTime" panose="020B7200000000000000" pitchFamily="34" charset="0"/>
              </a:rPr>
              <a:t>": chñ ng</a:t>
            </a:r>
            <a:r>
              <a:rPr lang="en-US" altLang="en-US" sz="2500" b="1" dirty="0">
                <a:solidFill>
                  <a:schemeClr val="tx1"/>
                </a:solidFill>
                <a:latin typeface="Times New Roman" panose="02020603050405020304" pitchFamily="18" charset="0"/>
                <a:cs typeface="Times New Roman" panose="02020603050405020304" pitchFamily="18" charset="0"/>
                <a:sym typeface="+mn-ea"/>
              </a:rPr>
              <a:t>ữ</a:t>
            </a:r>
            <a:endParaRPr lang="en-US" altLang="en-US" sz="2500" b="1" dirty="0">
              <a:solidFill>
                <a:schemeClr val="tx1"/>
              </a:solidFill>
              <a:latin typeface=".VnTime" panose="020B7200000000000000" pitchFamily="34" charset="0"/>
            </a:endParaRPr>
          </a:p>
          <a:p>
            <a:pPr marL="0" lvl="0" indent="0">
              <a:spcBef>
                <a:spcPct val="0"/>
              </a:spcBef>
              <a:buClrTx/>
              <a:buSzTx/>
              <a:buFontTx/>
              <a:buNone/>
            </a:pPr>
            <a:r>
              <a:rPr lang="en-US" altLang="en-US" sz="2500" b="1" dirty="0">
                <a:solidFill>
                  <a:schemeClr val="tx1"/>
                </a:solidFill>
                <a:latin typeface=".VnTime" panose="020B7200000000000000" pitchFamily="34" charset="0"/>
              </a:rPr>
              <a:t>     - VÒ  ng</a:t>
            </a:r>
            <a:r>
              <a:rPr lang="en-US" altLang="en-US" sz="2500" b="1" dirty="0">
                <a:solidFill>
                  <a:schemeClr val="tx1"/>
                </a:solidFill>
                <a:latin typeface="Times New Roman" panose="02020603050405020304" pitchFamily="18" charset="0"/>
                <a:cs typeface="Times New Roman" panose="02020603050405020304" pitchFamily="18" charset="0"/>
                <a:sym typeface="+mn-ea"/>
              </a:rPr>
              <a:t>ữ</a:t>
            </a:r>
            <a:r>
              <a:rPr lang="en-US" altLang="en-US" sz="2500" b="1" dirty="0">
                <a:solidFill>
                  <a:schemeClr val="tx1"/>
                </a:solidFill>
                <a:latin typeface=".VnTime" panose="020B7200000000000000" pitchFamily="34" charset="0"/>
              </a:rPr>
              <a:t> ©m vµ ch</a:t>
            </a:r>
            <a:r>
              <a:rPr lang="en-US" altLang="en-US" sz="2500" b="1" dirty="0">
                <a:solidFill>
                  <a:schemeClr val="tx1"/>
                </a:solidFill>
                <a:latin typeface="Times New Roman" panose="02020603050405020304" pitchFamily="18" charset="0"/>
                <a:cs typeface="Times New Roman" panose="02020603050405020304" pitchFamily="18" charset="0"/>
                <a:sym typeface="+mn-ea"/>
              </a:rPr>
              <a:t>ữ</a:t>
            </a:r>
            <a:r>
              <a:rPr lang="en-US" altLang="en-US" sz="2500" b="1" dirty="0">
                <a:solidFill>
                  <a:schemeClr val="tx1"/>
                </a:solidFill>
                <a:latin typeface=".VnTime" panose="020B7200000000000000" pitchFamily="34" charset="0"/>
              </a:rPr>
              <a:t> viÕt: kh«</a:t>
            </a:r>
            <a:r>
              <a:rPr lang="en-US" altLang="en-US" sz="2500" b="1" dirty="0">
                <a:solidFill>
                  <a:schemeClr val="tx1"/>
                </a:solidFill>
                <a:latin typeface="Times New Roman" panose="02020603050405020304" pitchFamily="18" charset="0"/>
                <a:cs typeface="Times New Roman" panose="02020603050405020304" pitchFamily="18" charset="0"/>
              </a:rPr>
              <a:t>ng có sự </a:t>
            </a:r>
            <a:r>
              <a:rPr lang="en-US" altLang="en-US" sz="2500" b="1" dirty="0">
                <a:solidFill>
                  <a:schemeClr val="tx1"/>
                </a:solidFill>
                <a:latin typeface=".VnTime" panose="020B7200000000000000" pitchFamily="34" charset="0"/>
              </a:rPr>
              <a:t>thay ®æi, </a:t>
            </a:r>
            <a:r>
              <a:rPr lang="en-US" altLang="en-US" sz="2500" b="1" dirty="0">
                <a:solidFill>
                  <a:schemeClr val="tx1"/>
                </a:solidFill>
                <a:latin typeface="Times New Roman" panose="02020603050405020304" pitchFamily="18" charset="0"/>
                <a:cs typeface="Times New Roman" panose="02020603050405020304" pitchFamily="18" charset="0"/>
              </a:rPr>
              <a:t>khác biệt nào </a:t>
            </a:r>
            <a:r>
              <a:rPr lang="en-US" altLang="en-US" sz="2500" b="1" dirty="0" err="1">
                <a:solidFill>
                  <a:schemeClr val="tx1"/>
                </a:solidFill>
                <a:latin typeface="Times New Roman" panose="02020603050405020304" pitchFamily="18" charset="0"/>
                <a:cs typeface="Times New Roman" panose="02020603050405020304" pitchFamily="18" charset="0"/>
              </a:rPr>
              <a:t>giữa</a:t>
            </a:r>
            <a:r>
              <a:rPr lang="en-US" altLang="en-US" sz="2500" b="1" dirty="0">
                <a:solidFill>
                  <a:schemeClr val="tx1"/>
                </a:solidFill>
                <a:latin typeface="Times New Roman" panose="02020603050405020304" pitchFamily="18" charset="0"/>
                <a:cs typeface="Times New Roman" panose="02020603050405020304" pitchFamily="18" charset="0"/>
              </a:rPr>
              <a:t> </a:t>
            </a:r>
            <a:r>
              <a:rPr lang="en-US" altLang="en-US" sz="2500" b="1" i="1" dirty="0" smtClean="0">
                <a:solidFill>
                  <a:schemeClr val="tx1"/>
                </a:solidFill>
                <a:latin typeface=".VnTime" panose="020B7200000000000000" pitchFamily="34" charset="0"/>
                <a:sym typeface="+mn-ea"/>
              </a:rPr>
              <a:t>ng­ừêi</a:t>
            </a:r>
            <a:r>
              <a:rPr lang="en-US" altLang="en-US" sz="2500" b="1" i="1" baseline="-25000" dirty="0" smtClean="0">
                <a:solidFill>
                  <a:schemeClr val="tx1"/>
                </a:solidFill>
                <a:latin typeface=".VnTime" panose="020B7200000000000000" pitchFamily="34" charset="0"/>
                <a:sym typeface="+mn-ea"/>
              </a:rPr>
              <a:t>3</a:t>
            </a:r>
            <a:r>
              <a:rPr lang="en-US" altLang="en-US" sz="2500" b="1" dirty="0" smtClean="0">
                <a:solidFill>
                  <a:schemeClr val="tx1"/>
                </a:solidFill>
                <a:latin typeface="Times New Roman" panose="02020603050405020304" pitchFamily="18" charset="0"/>
                <a:cs typeface="Times New Roman" panose="02020603050405020304" pitchFamily="18" charset="0"/>
              </a:rPr>
              <a:t> </a:t>
            </a:r>
            <a:r>
              <a:rPr lang="en-US" altLang="en-US" sz="2500" b="1" dirty="0">
                <a:solidFill>
                  <a:schemeClr val="tx1"/>
                </a:solidFill>
                <a:latin typeface="Times New Roman" panose="02020603050405020304" pitchFamily="18" charset="0"/>
                <a:cs typeface="Times New Roman" panose="02020603050405020304" pitchFamily="18" charset="0"/>
              </a:rPr>
              <a:t>- chủ ngữ </a:t>
            </a:r>
            <a:r>
              <a:rPr lang="en-US" altLang="en-US" sz="2500" b="1" dirty="0" err="1">
                <a:solidFill>
                  <a:schemeClr val="tx1"/>
                </a:solidFill>
                <a:latin typeface="Times New Roman" panose="02020603050405020304" pitchFamily="18" charset="0"/>
                <a:cs typeface="Times New Roman" panose="02020603050405020304" pitchFamily="18" charset="0"/>
              </a:rPr>
              <a:t>và</a:t>
            </a:r>
            <a:r>
              <a:rPr lang="en-US" altLang="en-US" sz="2500" b="1" dirty="0">
                <a:solidFill>
                  <a:schemeClr val="tx1"/>
                </a:solidFill>
                <a:latin typeface="Times New Roman" panose="02020603050405020304" pitchFamily="18" charset="0"/>
                <a:cs typeface="Times New Roman" panose="02020603050405020304" pitchFamily="18" charset="0"/>
              </a:rPr>
              <a:t> </a:t>
            </a:r>
            <a:r>
              <a:rPr lang="en-US" altLang="en-US" sz="2500" b="1" i="1" dirty="0" smtClean="0">
                <a:solidFill>
                  <a:schemeClr val="tx1"/>
                </a:solidFill>
                <a:latin typeface=".VnTime" panose="020B7200000000000000" pitchFamily="34" charset="0"/>
                <a:sym typeface="+mn-ea"/>
              </a:rPr>
              <a:t>ng­ừêi</a:t>
            </a:r>
            <a:r>
              <a:rPr lang="en-US" altLang="en-US" sz="2500" b="1" i="1" baseline="-25000" dirty="0" smtClean="0">
                <a:solidFill>
                  <a:schemeClr val="tx1"/>
                </a:solidFill>
                <a:latin typeface=".VnTime" panose="020B7200000000000000" pitchFamily="34" charset="0"/>
                <a:sym typeface="+mn-ea"/>
              </a:rPr>
              <a:t>1</a:t>
            </a:r>
            <a:r>
              <a:rPr lang="en-US" altLang="en-US" sz="2500" b="1" i="1" baseline="-25000" dirty="0">
                <a:solidFill>
                  <a:schemeClr val="tx1"/>
                </a:solidFill>
                <a:latin typeface=".VnTime" panose="020B7200000000000000" pitchFamily="34" charset="0"/>
                <a:sym typeface="+mn-ea"/>
              </a:rPr>
              <a:t>, </a:t>
            </a:r>
            <a:r>
              <a:rPr lang="en-US" altLang="en-US" sz="2500" b="1" i="1" dirty="0" smtClean="0">
                <a:solidFill>
                  <a:schemeClr val="tx1"/>
                </a:solidFill>
                <a:latin typeface=".VnTime" panose="020B7200000000000000" pitchFamily="34" charset="0"/>
                <a:sym typeface="+mn-ea"/>
              </a:rPr>
              <a:t>ng­ừêi</a:t>
            </a:r>
            <a:r>
              <a:rPr lang="en-US" altLang="en-US" sz="2500" b="1" i="1" baseline="-25000" dirty="0" smtClean="0">
                <a:solidFill>
                  <a:schemeClr val="tx1"/>
                </a:solidFill>
                <a:latin typeface=".VnTime" panose="020B7200000000000000" pitchFamily="34" charset="0"/>
                <a:sym typeface="+mn-ea"/>
              </a:rPr>
              <a:t>2</a:t>
            </a:r>
            <a:r>
              <a:rPr lang="en-US" altLang="en-US" sz="2500" b="1" dirty="0" smtClean="0">
                <a:solidFill>
                  <a:schemeClr val="tx1"/>
                </a:solidFill>
                <a:latin typeface="Times New Roman" panose="02020603050405020304" pitchFamily="18" charset="0"/>
                <a:cs typeface="Times New Roman" panose="02020603050405020304" pitchFamily="18" charset="0"/>
              </a:rPr>
              <a:t> </a:t>
            </a:r>
            <a:r>
              <a:rPr lang="en-US" altLang="en-US" sz="2500" b="1" dirty="0">
                <a:solidFill>
                  <a:schemeClr val="tx1"/>
                </a:solidFill>
                <a:latin typeface="Times New Roman" panose="02020603050405020304" pitchFamily="18" charset="0"/>
                <a:cs typeface="Times New Roman" panose="02020603050405020304" pitchFamily="18" charset="0"/>
              </a:rPr>
              <a:t>- phụ ngữ</a:t>
            </a:r>
            <a:endParaRPr lang="en-US" altLang="en-US" sz="3600" b="1" dirty="0">
              <a:solidFill>
                <a:schemeClr val="tx1"/>
              </a:solidFill>
              <a:latin typeface=".VnTime" panose="020B7200000000000000" pitchFamily="34" charset="0"/>
            </a:endParaRPr>
          </a:p>
          <a:p>
            <a:pPr marL="0" lvl="0" indent="0">
              <a:spcBef>
                <a:spcPct val="0"/>
              </a:spcBef>
              <a:buClrTx/>
              <a:buSzTx/>
              <a:buFontTx/>
              <a:buNone/>
            </a:pPr>
            <a:r>
              <a:rPr lang="en-US" altLang="en-US" sz="2500" b="1" i="1" dirty="0">
                <a:solidFill>
                  <a:schemeClr val="tx1"/>
                </a:solidFill>
                <a:latin typeface=".VnTime" panose="020B7200000000000000" pitchFamily="34" charset="0"/>
              </a:rPr>
              <a:t>   </a:t>
            </a:r>
          </a:p>
        </p:txBody>
      </p:sp>
      <p:sp>
        <p:nvSpPr>
          <p:cNvPr id="14" name="AutoShape 7"/>
          <p:cNvSpPr/>
          <p:nvPr/>
        </p:nvSpPr>
        <p:spPr>
          <a:xfrm>
            <a:off x="5409883" y="3352800"/>
            <a:ext cx="92075" cy="1038225"/>
          </a:xfrm>
          <a:prstGeom prst="rightBrace">
            <a:avLst>
              <a:gd name="adj1" fmla="val 116308"/>
              <a:gd name="adj2" fmla="val 50000"/>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ctr">
              <a:spcBef>
                <a:spcPct val="0"/>
              </a:spcBef>
              <a:buClrTx/>
              <a:buSzTx/>
              <a:buFontTx/>
              <a:buNone/>
            </a:pPr>
            <a:endParaRPr lang="en-US" altLang="en-US" sz="2500" b="1" i="1" dirty="0">
              <a:solidFill>
                <a:srgbClr val="FFC000"/>
              </a:solidFill>
              <a:latin typeface=".VnTime" panose="020B7200000000000000" pitchFamily="34" charset="0"/>
            </a:endParaRPr>
          </a:p>
        </p:txBody>
      </p:sp>
      <p:sp>
        <p:nvSpPr>
          <p:cNvPr id="15" name="Text Box 8"/>
          <p:cNvSpPr txBox="1"/>
          <p:nvPr/>
        </p:nvSpPr>
        <p:spPr>
          <a:xfrm>
            <a:off x="5659438" y="3200400"/>
            <a:ext cx="3027362" cy="86042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spcBef>
                <a:spcPct val="50000"/>
              </a:spcBef>
              <a:buClrTx/>
              <a:buSzTx/>
              <a:buFontTx/>
              <a:buNone/>
            </a:pPr>
            <a:r>
              <a:rPr lang="en-US" altLang="en-US" sz="2500" b="1" dirty="0">
                <a:solidFill>
                  <a:schemeClr val="tx1"/>
                </a:solidFill>
                <a:latin typeface=".VnTime" panose="020B7200000000000000" pitchFamily="34" charset="0"/>
              </a:rPr>
              <a:t>cã sù thay ®æi vÒ chøc n</a:t>
            </a:r>
            <a:r>
              <a:rPr lang="en-US" altLang="en-US" sz="2500" b="1" dirty="0">
                <a:solidFill>
                  <a:schemeClr val="tx1"/>
                </a:solidFill>
                <a:latin typeface="Times New Roman" panose="02020603050405020304" pitchFamily="18" charset="0"/>
                <a:cs typeface="Times New Roman" panose="02020603050405020304" pitchFamily="18" charset="0"/>
                <a:sym typeface="+mn-ea"/>
              </a:rPr>
              <a:t>ă</a:t>
            </a:r>
            <a:r>
              <a:rPr lang="en-US" altLang="en-US" sz="2500" b="1" dirty="0">
                <a:solidFill>
                  <a:schemeClr val="tx1"/>
                </a:solidFill>
                <a:latin typeface=".VnTime" panose="020B7200000000000000" pitchFamily="34" charset="0"/>
              </a:rPr>
              <a:t>ng ng</a:t>
            </a:r>
            <a:r>
              <a:rPr lang="en-US" altLang="en-US" sz="2500" b="1" dirty="0">
                <a:solidFill>
                  <a:schemeClr val="tx1"/>
                </a:solidFill>
                <a:latin typeface="Times New Roman" panose="02020603050405020304" pitchFamily="18" charset="0"/>
                <a:cs typeface="Times New Roman" panose="02020603050405020304" pitchFamily="18" charset="0"/>
                <a:sym typeface="+mn-ea"/>
              </a:rPr>
              <a:t>ữ</a:t>
            </a:r>
            <a:r>
              <a:rPr lang="en-US" altLang="en-US" sz="2500" b="1" dirty="0">
                <a:solidFill>
                  <a:schemeClr val="tx1"/>
                </a:solidFill>
                <a:latin typeface=".VnTime" panose="020B7200000000000000" pitchFamily="34" charset="0"/>
              </a:rPr>
              <a:t> ph¸p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box(in)">
                                      <p:cBhvr>
                                        <p:cTn id="7" dur="2000"/>
                                        <p:tgtEl>
                                          <p:spTgt spid="143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6388">
                                            <p:txEl>
                                              <p:pRg st="0" end="0"/>
                                            </p:txEl>
                                          </p:spTgt>
                                        </p:tgtEl>
                                        <p:attrNameLst>
                                          <p:attrName>style.visibility</p:attrName>
                                        </p:attrNameLst>
                                      </p:cBhvr>
                                      <p:to>
                                        <p:strVal val="visible"/>
                                      </p:to>
                                    </p:set>
                                    <p:animEffect transition="in" filter="box(in)">
                                      <p:cBhvr>
                                        <p:cTn id="12" dur="2000"/>
                                        <p:tgtEl>
                                          <p:spTgt spid="1638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6388">
                                            <p:txEl>
                                              <p:pRg st="1" end="1"/>
                                            </p:txEl>
                                          </p:spTgt>
                                        </p:tgtEl>
                                        <p:attrNameLst>
                                          <p:attrName>style.visibility</p:attrName>
                                        </p:attrNameLst>
                                      </p:cBhvr>
                                      <p:to>
                                        <p:strVal val="visible"/>
                                      </p:to>
                                    </p:set>
                                    <p:animEffect transition="in" filter="box(in)">
                                      <p:cBhvr>
                                        <p:cTn id="17" dur="2000"/>
                                        <p:tgtEl>
                                          <p:spTgt spid="16388">
                                            <p:txEl>
                                              <p:pRg st="1" end="1"/>
                                            </p:txEl>
                                          </p:spTgt>
                                        </p:tgtEl>
                                      </p:cBhvr>
                                    </p:animEffect>
                                  </p:childTnLst>
                                </p:cTn>
                              </p:par>
                              <p:par>
                                <p:cTn id="18" presetID="4" presetClass="entr" presetSubtype="16" fill="hold" nodeType="withEffect">
                                  <p:stCondLst>
                                    <p:cond delay="0"/>
                                  </p:stCondLst>
                                  <p:childTnLst>
                                    <p:set>
                                      <p:cBhvr>
                                        <p:cTn id="19" dur="1" fill="hold">
                                          <p:stCondLst>
                                            <p:cond delay="0"/>
                                          </p:stCondLst>
                                        </p:cTn>
                                        <p:tgtEl>
                                          <p:spTgt spid="16388">
                                            <p:txEl>
                                              <p:pRg st="2" end="2"/>
                                            </p:txEl>
                                          </p:spTgt>
                                        </p:tgtEl>
                                        <p:attrNameLst>
                                          <p:attrName>style.visibility</p:attrName>
                                        </p:attrNameLst>
                                      </p:cBhvr>
                                      <p:to>
                                        <p:strVal val="visible"/>
                                      </p:to>
                                    </p:set>
                                    <p:animEffect transition="in" filter="box(in)">
                                      <p:cBhvr>
                                        <p:cTn id="20" dur="2000"/>
                                        <p:tgtEl>
                                          <p:spTgt spid="16388">
                                            <p:txEl>
                                              <p:pRg st="2" end="2"/>
                                            </p:txEl>
                                          </p:spTgt>
                                        </p:tgtEl>
                                      </p:cBhvr>
                                    </p:animEffect>
                                  </p:childTnLst>
                                </p:cTn>
                              </p:par>
                              <p:par>
                                <p:cTn id="21" presetID="4" presetClass="entr" presetSubtype="16" fill="hold" nodeType="withEffect">
                                  <p:stCondLst>
                                    <p:cond delay="0"/>
                                  </p:stCondLst>
                                  <p:childTnLst>
                                    <p:set>
                                      <p:cBhvr>
                                        <p:cTn id="22" dur="1" fill="hold">
                                          <p:stCondLst>
                                            <p:cond delay="0"/>
                                          </p:stCondLst>
                                        </p:cTn>
                                        <p:tgtEl>
                                          <p:spTgt spid="16388">
                                            <p:txEl>
                                              <p:pRg st="3" end="3"/>
                                            </p:txEl>
                                          </p:spTgt>
                                        </p:tgtEl>
                                        <p:attrNameLst>
                                          <p:attrName>style.visibility</p:attrName>
                                        </p:attrNameLst>
                                      </p:cBhvr>
                                      <p:to>
                                        <p:strVal val="visible"/>
                                      </p:to>
                                    </p:set>
                                    <p:animEffect transition="in" filter="box(in)">
                                      <p:cBhvr>
                                        <p:cTn id="23" dur="2000"/>
                                        <p:tgtEl>
                                          <p:spTgt spid="16388">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nodeType="clickEffect">
                                  <p:stCondLst>
                                    <p:cond delay="0"/>
                                  </p:stCondLst>
                                  <p:childTnLst>
                                    <p:set>
                                      <p:cBhvr>
                                        <p:cTn id="27" dur="1" fill="hold">
                                          <p:stCondLst>
                                            <p:cond delay="0"/>
                                          </p:stCondLst>
                                        </p:cTn>
                                        <p:tgtEl>
                                          <p:spTgt spid="16389">
                                            <p:txEl>
                                              <p:pRg st="0" end="0"/>
                                            </p:txEl>
                                          </p:spTgt>
                                        </p:tgtEl>
                                        <p:attrNameLst>
                                          <p:attrName>style.visibility</p:attrName>
                                        </p:attrNameLst>
                                      </p:cBhvr>
                                      <p:to>
                                        <p:strVal val="visible"/>
                                      </p:to>
                                    </p:set>
                                    <p:animEffect transition="in" filter="box(in)">
                                      <p:cBhvr>
                                        <p:cTn id="28" dur="2000"/>
                                        <p:tgtEl>
                                          <p:spTgt spid="16389">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nodeType="clickEffect">
                                  <p:stCondLst>
                                    <p:cond delay="0"/>
                                  </p:stCondLst>
                                  <p:childTnLst>
                                    <p:set>
                                      <p:cBhvr>
                                        <p:cTn id="32" dur="1" fill="hold">
                                          <p:stCondLst>
                                            <p:cond delay="0"/>
                                          </p:stCondLst>
                                        </p:cTn>
                                        <p:tgtEl>
                                          <p:spTgt spid="16389">
                                            <p:txEl>
                                              <p:pRg st="1" end="1"/>
                                            </p:txEl>
                                          </p:spTgt>
                                        </p:tgtEl>
                                        <p:attrNameLst>
                                          <p:attrName>style.visibility</p:attrName>
                                        </p:attrNameLst>
                                      </p:cBhvr>
                                      <p:to>
                                        <p:strVal val="visible"/>
                                      </p:to>
                                    </p:set>
                                    <p:animEffect transition="in" filter="box(in)">
                                      <p:cBhvr>
                                        <p:cTn id="33" dur="2000"/>
                                        <p:tgtEl>
                                          <p:spTgt spid="16389">
                                            <p:txEl>
                                              <p:pRg st="1" end="1"/>
                                            </p:txEl>
                                          </p:spTgt>
                                        </p:tgtEl>
                                      </p:cBhvr>
                                    </p:animEffect>
                                  </p:childTnLst>
                                </p:cTn>
                              </p:par>
                              <p:par>
                                <p:cTn id="34" presetID="4" presetClass="entr" presetSubtype="16" fill="hold" nodeType="withEffect">
                                  <p:stCondLst>
                                    <p:cond delay="0"/>
                                  </p:stCondLst>
                                  <p:childTnLst>
                                    <p:set>
                                      <p:cBhvr>
                                        <p:cTn id="35" dur="1" fill="hold">
                                          <p:stCondLst>
                                            <p:cond delay="0"/>
                                          </p:stCondLst>
                                        </p:cTn>
                                        <p:tgtEl>
                                          <p:spTgt spid="16389">
                                            <p:txEl>
                                              <p:pRg st="2" end="2"/>
                                            </p:txEl>
                                          </p:spTgt>
                                        </p:tgtEl>
                                        <p:attrNameLst>
                                          <p:attrName>style.visibility</p:attrName>
                                        </p:attrNameLst>
                                      </p:cBhvr>
                                      <p:to>
                                        <p:strVal val="visible"/>
                                      </p:to>
                                    </p:set>
                                    <p:animEffect transition="in" filter="box(in)">
                                      <p:cBhvr>
                                        <p:cTn id="36" dur="2000"/>
                                        <p:tgtEl>
                                          <p:spTgt spid="16389">
                                            <p:txEl>
                                              <p:pRg st="2" end="2"/>
                                            </p:txEl>
                                          </p:spTgt>
                                        </p:tgtEl>
                                      </p:cBhvr>
                                    </p:animEffect>
                                  </p:childTnLst>
                                </p:cTn>
                              </p:par>
                              <p:par>
                                <p:cTn id="37" presetID="4" presetClass="entr" presetSubtype="16" fill="hold" nodeType="withEffect">
                                  <p:stCondLst>
                                    <p:cond delay="0"/>
                                  </p:stCondLst>
                                  <p:childTnLst>
                                    <p:set>
                                      <p:cBhvr>
                                        <p:cTn id="38" dur="1" fill="hold">
                                          <p:stCondLst>
                                            <p:cond delay="0"/>
                                          </p:stCondLst>
                                        </p:cTn>
                                        <p:tgtEl>
                                          <p:spTgt spid="16389">
                                            <p:txEl>
                                              <p:pRg st="3" end="3"/>
                                            </p:txEl>
                                          </p:spTgt>
                                        </p:tgtEl>
                                        <p:attrNameLst>
                                          <p:attrName>style.visibility</p:attrName>
                                        </p:attrNameLst>
                                      </p:cBhvr>
                                      <p:to>
                                        <p:strVal val="visible"/>
                                      </p:to>
                                    </p:set>
                                    <p:animEffect transition="in" filter="box(in)">
                                      <p:cBhvr>
                                        <p:cTn id="39" dur="2000"/>
                                        <p:tgtEl>
                                          <p:spTgt spid="16389">
                                            <p:txEl>
                                              <p:pRg st="3" end="3"/>
                                            </p:txEl>
                                          </p:spTgt>
                                        </p:tgtEl>
                                      </p:cBhvr>
                                    </p:animEffect>
                                  </p:childTnLst>
                                </p:cTn>
                              </p:par>
                              <p:par>
                                <p:cTn id="40" presetID="4" presetClass="entr" presetSubtype="16" fill="hold" nodeType="withEffect">
                                  <p:stCondLst>
                                    <p:cond delay="0"/>
                                  </p:stCondLst>
                                  <p:childTnLst>
                                    <p:set>
                                      <p:cBhvr>
                                        <p:cTn id="41" dur="1" fill="hold">
                                          <p:stCondLst>
                                            <p:cond delay="0"/>
                                          </p:stCondLst>
                                        </p:cTn>
                                        <p:tgtEl>
                                          <p:spTgt spid="16389">
                                            <p:txEl>
                                              <p:pRg st="4" end="4"/>
                                            </p:txEl>
                                          </p:spTgt>
                                        </p:tgtEl>
                                        <p:attrNameLst>
                                          <p:attrName>style.visibility</p:attrName>
                                        </p:attrNameLst>
                                      </p:cBhvr>
                                      <p:to>
                                        <p:strVal val="visible"/>
                                      </p:to>
                                    </p:set>
                                    <p:animEffect transition="in" filter="box(in)">
                                      <p:cBhvr>
                                        <p:cTn id="42" dur="2000"/>
                                        <p:tgtEl>
                                          <p:spTgt spid="16389">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box(in)">
                                      <p:cBhvr>
                                        <p:cTn id="47" dur="2000"/>
                                        <p:tgtEl>
                                          <p:spTgt spid="14"/>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15">
                                            <p:txEl>
                                              <p:pRg st="0" end="0"/>
                                            </p:txEl>
                                          </p:spTgt>
                                        </p:tgtEl>
                                        <p:attrNameLst>
                                          <p:attrName>style.visibility</p:attrName>
                                        </p:attrNameLst>
                                      </p:cBhvr>
                                      <p:to>
                                        <p:strVal val="visible"/>
                                      </p:to>
                                    </p:set>
                                    <p:animEffect transition="in" filter="box(in)">
                                      <p:cBhvr>
                                        <p:cTn id="52" dur="2000"/>
                                        <p:tgtEl>
                                          <p:spTgt spid="15">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16389">
                                            <p:txEl>
                                              <p:pRg st="5" end="5"/>
                                            </p:txEl>
                                          </p:spTgt>
                                        </p:tgtEl>
                                        <p:attrNameLst>
                                          <p:attrName>style.visibility</p:attrName>
                                        </p:attrNameLst>
                                      </p:cBhvr>
                                      <p:to>
                                        <p:strVal val="visible"/>
                                      </p:to>
                                    </p:set>
                                    <p:animEffect transition="in" filter="box(in)">
                                      <p:cBhvr>
                                        <p:cTn id="57" dur="2000"/>
                                        <p:tgtEl>
                                          <p:spTgt spid="16389">
                                            <p:txEl>
                                              <p:pRg st="5" end="5"/>
                                            </p:txEl>
                                          </p:spTgt>
                                        </p:tgtEl>
                                      </p:cBhvr>
                                    </p:animEffect>
                                  </p:childTnLst>
                                </p:cTn>
                              </p:par>
                              <p:par>
                                <p:cTn id="58" presetID="4" presetClass="entr" presetSubtype="16" fill="hold" nodeType="withEffect">
                                  <p:stCondLst>
                                    <p:cond delay="0"/>
                                  </p:stCondLst>
                                  <p:childTnLst>
                                    <p:set>
                                      <p:cBhvr>
                                        <p:cTn id="59" dur="1" fill="hold">
                                          <p:stCondLst>
                                            <p:cond delay="0"/>
                                          </p:stCondLst>
                                        </p:cTn>
                                        <p:tgtEl>
                                          <p:spTgt spid="16389">
                                            <p:txEl>
                                              <p:pRg st="6" end="6"/>
                                            </p:txEl>
                                          </p:spTgt>
                                        </p:tgtEl>
                                        <p:attrNameLst>
                                          <p:attrName>style.visibility</p:attrName>
                                        </p:attrNameLst>
                                      </p:cBhvr>
                                      <p:to>
                                        <p:strVal val="visible"/>
                                      </p:to>
                                    </p:set>
                                    <p:animEffect transition="in" filter="box(in)">
                                      <p:cBhvr>
                                        <p:cTn id="60" dur="2000"/>
                                        <p:tgtEl>
                                          <p:spTgt spid="1638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4"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20" name="Text Box 4"/>
          <p:cNvSpPr txBox="1">
            <a:spLocks noChangeArrowheads="1"/>
          </p:cNvSpPr>
          <p:nvPr/>
        </p:nvSpPr>
        <p:spPr bwMode="auto">
          <a:xfrm>
            <a:off x="293370" y="304800"/>
            <a:ext cx="8660130" cy="3338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R="0" defTabSz="914400">
              <a:lnSpc>
                <a:spcPct val="110000"/>
              </a:lnSpc>
              <a:buClrTx/>
              <a:buSzTx/>
              <a:buFontTx/>
              <a:buNone/>
              <a:defRPr/>
            </a:pPr>
            <a:r>
              <a:rPr kumimoji="0" lang="en-US" altLang="en-US" sz="2400" i="0" u="sng" kern="1200" cap="none" spc="0" normalizeH="0" baseline="0" noProof="0" dirty="0">
                <a:effectLst>
                  <a:outerShdw blurRad="38100" dist="38100" dir="2700000" algn="tl">
                    <a:srgbClr val="000000">
                      <a:alpha val="43137"/>
                    </a:srgbClr>
                  </a:outerShdw>
                </a:effectLst>
                <a:latin typeface=".VnTime" panose="020B7200000000000000" pitchFamily="34" charset="0"/>
                <a:ea typeface="+mn-ea"/>
                <a:cs typeface="+mn-cs"/>
              </a:rPr>
              <a:t>VÝ </a:t>
            </a:r>
            <a:r>
              <a:rPr kumimoji="0" lang="en-US" altLang="en-US" sz="2400" i="0" u="sng" kern="1200" cap="none" spc="0" normalizeH="0" baseline="0" noProof="0" dirty="0" err="1">
                <a:effectLst>
                  <a:outerShdw blurRad="38100" dist="38100" dir="2700000" algn="tl">
                    <a:srgbClr val="000000">
                      <a:alpha val="43137"/>
                    </a:srgbClr>
                  </a:outerShdw>
                </a:effectLst>
                <a:latin typeface=".VnTime" panose="020B7200000000000000" pitchFamily="34" charset="0"/>
                <a:ea typeface="+mn-ea"/>
                <a:cs typeface="+mn-cs"/>
              </a:rPr>
              <a:t>dô</a:t>
            </a:r>
            <a:r>
              <a:rPr kumimoji="0" lang="en-US" altLang="en-US" sz="2400" i="0" u="sng" kern="1200" cap="none" spc="0" normalizeH="0" baseline="0" noProof="0" dirty="0">
                <a:effectLst>
                  <a:outerShdw blurRad="38100" dist="38100" dir="2700000" algn="tl">
                    <a:srgbClr val="000000">
                      <a:alpha val="43137"/>
                    </a:srgbClr>
                  </a:outerShdw>
                </a:effectLst>
                <a:latin typeface=".VnTime" panose="020B7200000000000000" pitchFamily="34" charset="0"/>
                <a:ea typeface="+mn-ea"/>
                <a:cs typeface="+mn-cs"/>
              </a:rPr>
              <a:t> 2</a:t>
            </a:r>
            <a:r>
              <a:rPr kumimoji="0" lang="en-US" altLang="en-US" sz="2400" i="0" kern="1200" cap="none" spc="0" normalizeH="0" baseline="0" noProof="0" dirty="0">
                <a:effectLst>
                  <a:outerShdw blurRad="38100" dist="38100" dir="2700000" algn="tl">
                    <a:srgbClr val="000000">
                      <a:alpha val="43137"/>
                    </a:srgbClr>
                  </a:outerShdw>
                </a:effectLst>
                <a:latin typeface=".VnTime" panose="020B7200000000000000" pitchFamily="34" charset="0"/>
                <a:ea typeface="+mn-ea"/>
                <a:cs typeface="+mn-cs"/>
              </a:rPr>
              <a:t>:   </a:t>
            </a:r>
            <a:r>
              <a:rPr kumimoji="0" lang="en-US" altLang="en-US" sz="2400" u="sng" kern="1200" cap="none" spc="0" normalizeH="0" baseline="0" noProof="0" dirty="0">
                <a:solidFill>
                  <a:srgbClr val="FF3300"/>
                </a:solidFill>
                <a:effectLst>
                  <a:outerShdw blurRad="38100" dist="38100" dir="2700000" algn="tl">
                    <a:srgbClr val="000000">
                      <a:alpha val="43137"/>
                    </a:srgbClr>
                  </a:outerShdw>
                </a:effectLst>
                <a:latin typeface=".VnTime" panose="020B7200000000000000" pitchFamily="34" charset="0"/>
                <a:ea typeface="+mn-ea"/>
                <a:cs typeface="+mn-cs"/>
              </a:rPr>
              <a:t>T«i</a:t>
            </a:r>
            <a:r>
              <a:rPr kumimoji="0" lang="en-US" altLang="en-US" sz="2400" kern="1200" cap="none" spc="0" normalizeH="0" baseline="-25000" noProof="0" dirty="0">
                <a:effectLst>
                  <a:outerShdw blurRad="38100" dist="38100" dir="2700000" algn="tl">
                    <a:srgbClr val="000000">
                      <a:alpha val="43137"/>
                    </a:srgbClr>
                  </a:outerShdw>
                </a:effectLst>
                <a:latin typeface=".VnTime" panose="020B7200000000000000" pitchFamily="34" charset="0"/>
                <a:ea typeface="+mn-ea"/>
                <a:cs typeface="+mn-cs"/>
              </a:rPr>
              <a:t>1</a:t>
            </a:r>
            <a:r>
              <a:rPr kumimoji="0" lang="en-US" altLang="en-US" sz="2400" i="0" kern="1200" cap="none" spc="0" normalizeH="0" baseline="0" noProof="0" dirty="0">
                <a:effectLst>
                  <a:outerShdw blurRad="38100" dist="38100" dir="2700000" algn="tl">
                    <a:srgbClr val="000000">
                      <a:alpha val="43137"/>
                    </a:srgbClr>
                  </a:outerShdw>
                </a:effectLst>
                <a:latin typeface=".VnTime" panose="020B7200000000000000" pitchFamily="34" charset="0"/>
                <a:ea typeface="+mn-ea"/>
                <a:cs typeface="+mn-cs"/>
              </a:rPr>
              <a:t> </a:t>
            </a:r>
            <a:r>
              <a:rPr kumimoji="0" lang="en-US" altLang="en-US" sz="2400" i="0" kern="1200" cap="none" spc="0" normalizeH="0" baseline="0" noProof="0" dirty="0" err="1">
                <a:effectLst>
                  <a:outerShdw blurRad="38100" dist="38100" dir="2700000" algn="tl">
                    <a:srgbClr val="000000">
                      <a:alpha val="43137"/>
                    </a:srgbClr>
                  </a:outerShdw>
                </a:effectLst>
                <a:latin typeface=".VnTime" panose="020B7200000000000000" pitchFamily="34" charset="0"/>
                <a:ea typeface="+mn-ea"/>
                <a:cs typeface="+mn-cs"/>
              </a:rPr>
              <a:t>tÆng</a:t>
            </a:r>
            <a:r>
              <a:rPr kumimoji="0" lang="en-US" altLang="en-US" sz="2400" i="0" kern="1200" cap="none" spc="0" normalizeH="0" baseline="0" noProof="0" dirty="0">
                <a:effectLst>
                  <a:outerShdw blurRad="38100" dist="38100" dir="2700000" algn="tl">
                    <a:srgbClr val="000000">
                      <a:alpha val="43137"/>
                    </a:srgbClr>
                  </a:outerShdw>
                </a:effectLst>
                <a:latin typeface=".VnTime" panose="020B7200000000000000" pitchFamily="34" charset="0"/>
                <a:ea typeface="+mn-ea"/>
                <a:cs typeface="+mn-cs"/>
              </a:rPr>
              <a:t> </a:t>
            </a:r>
            <a:r>
              <a:rPr kumimoji="0" lang="en-US" altLang="en-US" sz="2400" u="sng" kern="1200" cap="none" spc="0" normalizeH="0" baseline="0" noProof="0" dirty="0" err="1">
                <a:solidFill>
                  <a:srgbClr val="CC00CC"/>
                </a:solidFill>
                <a:effectLst>
                  <a:outerShdw blurRad="38100" dist="38100" dir="2700000" algn="tl">
                    <a:srgbClr val="000000">
                      <a:alpha val="43137"/>
                    </a:srgbClr>
                  </a:outerShdw>
                </a:effectLst>
                <a:latin typeface=".VnTime" panose="020B7200000000000000" pitchFamily="34" charset="0"/>
                <a:ea typeface="+mn-ea"/>
                <a:cs typeface="+mn-cs"/>
              </a:rPr>
              <a:t>anh</a:t>
            </a:r>
            <a:r>
              <a:rPr kumimoji="0" lang="en-US" altLang="en-US" sz="2400" u="sng" kern="1200" cap="none" spc="0" normalizeH="0" baseline="0" noProof="0" dirty="0">
                <a:solidFill>
                  <a:srgbClr val="CC00CC"/>
                </a:solidFill>
                <a:effectLst>
                  <a:outerShdw blurRad="38100" dist="38100" dir="2700000" algn="tl">
                    <a:srgbClr val="000000">
                      <a:alpha val="43137"/>
                    </a:srgbClr>
                  </a:outerShdw>
                </a:effectLst>
                <a:latin typeface=".VnTime" panose="020B7200000000000000" pitchFamily="34" charset="0"/>
                <a:ea typeface="+mn-ea"/>
                <a:cs typeface="+mn-cs"/>
              </a:rPr>
              <a:t> Êy</a:t>
            </a:r>
            <a:r>
              <a:rPr kumimoji="0" lang="en-US" altLang="en-US" sz="2400" kern="1200" cap="none" spc="0" normalizeH="0" baseline="-25000" noProof="0" dirty="0">
                <a:effectLst>
                  <a:outerShdw blurRad="38100" dist="38100" dir="2700000" algn="tl">
                    <a:srgbClr val="000000">
                      <a:alpha val="43137"/>
                    </a:srgbClr>
                  </a:outerShdw>
                </a:effectLst>
                <a:latin typeface=".VnTime" panose="020B7200000000000000" pitchFamily="34" charset="0"/>
                <a:ea typeface="+mn-ea"/>
                <a:cs typeface="+mn-cs"/>
              </a:rPr>
              <a:t>1</a:t>
            </a:r>
            <a:r>
              <a:rPr kumimoji="0" lang="en-US" altLang="en-US" sz="2400" i="0" kern="1200" cap="none" spc="0" normalizeH="0" baseline="0" noProof="0" dirty="0">
                <a:effectLst>
                  <a:outerShdw blurRad="38100" dist="38100" dir="2700000" algn="tl">
                    <a:srgbClr val="000000">
                      <a:alpha val="43137"/>
                    </a:srgbClr>
                  </a:outerShdw>
                </a:effectLst>
                <a:latin typeface=".VnTime" panose="020B7200000000000000" pitchFamily="34" charset="0"/>
                <a:ea typeface="+mn-ea"/>
                <a:cs typeface="+mn-cs"/>
              </a:rPr>
              <a:t> </a:t>
            </a:r>
            <a:r>
              <a:rPr kumimoji="0" lang="en-US" altLang="en-US" sz="2400" i="0" kern="1200" cap="none" spc="0" normalizeH="0" baseline="0" noProof="0" dirty="0" err="1">
                <a:effectLst>
                  <a:outerShdw blurRad="38100" dist="38100" dir="2700000" algn="tl">
                    <a:srgbClr val="000000">
                      <a:alpha val="43137"/>
                    </a:srgbClr>
                  </a:outerShdw>
                </a:effectLst>
                <a:latin typeface=".VnTime" panose="020B7200000000000000" pitchFamily="34" charset="0"/>
                <a:ea typeface="+mn-ea"/>
                <a:cs typeface="+mn-cs"/>
              </a:rPr>
              <a:t>mét</a:t>
            </a:r>
            <a:r>
              <a:rPr kumimoji="0" lang="en-US" altLang="en-US" sz="2400" i="0" kern="1200" cap="none" spc="0" normalizeH="0" baseline="0" noProof="0" dirty="0">
                <a:effectLst>
                  <a:outerShdw blurRad="38100" dist="38100" dir="2700000" algn="tl">
                    <a:srgbClr val="000000">
                      <a:alpha val="43137"/>
                    </a:srgbClr>
                  </a:outerShdw>
                </a:effectLst>
                <a:latin typeface=".VnTime" panose="020B7200000000000000" pitchFamily="34" charset="0"/>
                <a:ea typeface="+mn-ea"/>
                <a:cs typeface="+mn-cs"/>
              </a:rPr>
              <a:t> </a:t>
            </a:r>
            <a:r>
              <a:rPr kumimoji="0" lang="en-US" altLang="en-US" sz="2400" i="0" kern="1200" cap="none" spc="0" normalizeH="0" baseline="0" noProof="0" dirty="0" err="1">
                <a:effectLst>
                  <a:outerShdw blurRad="38100" dist="38100" dir="2700000" algn="tl">
                    <a:srgbClr val="000000">
                      <a:alpha val="43137"/>
                    </a:srgbClr>
                  </a:outerShdw>
                </a:effectLst>
                <a:latin typeface=".VnTime" panose="020B7200000000000000" pitchFamily="34" charset="0"/>
                <a:ea typeface="+mn-ea"/>
                <a:cs typeface="+mn-cs"/>
              </a:rPr>
              <a:t>cuèn</a:t>
            </a:r>
            <a:r>
              <a:rPr kumimoji="0" lang="en-US" altLang="en-US" sz="2400" i="0" kern="1200" cap="none" spc="0" normalizeH="0" baseline="0" noProof="0" dirty="0">
                <a:effectLst>
                  <a:outerShdw blurRad="38100" dist="38100" dir="2700000" algn="tl">
                    <a:srgbClr val="000000">
                      <a:alpha val="43137"/>
                    </a:srgbClr>
                  </a:outerShdw>
                </a:effectLst>
                <a:latin typeface=".VnTime" panose="020B7200000000000000" pitchFamily="34" charset="0"/>
                <a:ea typeface="+mn-ea"/>
                <a:cs typeface="+mn-cs"/>
              </a:rPr>
              <a:t> </a:t>
            </a:r>
            <a:r>
              <a:rPr kumimoji="0" lang="en-US" altLang="en-US" sz="2400" i="0" kern="1200" cap="none" spc="0" normalizeH="0" baseline="0" noProof="0" dirty="0" err="1">
                <a:effectLst>
                  <a:outerShdw blurRad="38100" dist="38100" dir="2700000" algn="tl">
                    <a:srgbClr val="000000">
                      <a:alpha val="43137"/>
                    </a:srgbClr>
                  </a:outerShdw>
                </a:effectLst>
                <a:latin typeface=".VnTime" panose="020B7200000000000000" pitchFamily="34" charset="0"/>
                <a:ea typeface="+mn-ea"/>
                <a:cs typeface="+mn-cs"/>
              </a:rPr>
              <a:t>s¸ch</a:t>
            </a:r>
            <a:r>
              <a:rPr kumimoji="0" lang="en-US" altLang="en-US" sz="2400" i="0" kern="1200" cap="none" spc="0" normalizeH="0" baseline="0" noProof="0" dirty="0">
                <a:effectLst>
                  <a:outerShdw blurRad="38100" dist="38100" dir="2700000" algn="tl">
                    <a:srgbClr val="000000">
                      <a:alpha val="43137"/>
                    </a:srgbClr>
                  </a:outerShdw>
                </a:effectLst>
                <a:latin typeface=".VnTime" panose="020B7200000000000000" pitchFamily="34" charset="0"/>
                <a:ea typeface="+mn-ea"/>
                <a:cs typeface="+mn-cs"/>
              </a:rPr>
              <a:t>,</a:t>
            </a:r>
            <a:r>
              <a:rPr kumimoji="0" lang="en-US" altLang="en-US" sz="2400" i="0" kern="1200" cap="none" spc="0" normalizeH="0" baseline="0" noProof="0" dirty="0">
                <a:solidFill>
                  <a:srgbClr val="CC00CC"/>
                </a:solidFill>
                <a:effectLst>
                  <a:outerShdw blurRad="38100" dist="38100" dir="2700000" algn="tl">
                    <a:srgbClr val="000000">
                      <a:alpha val="43137"/>
                    </a:srgbClr>
                  </a:outerShdw>
                </a:effectLst>
                <a:latin typeface=".VnTime" panose="020B7200000000000000" pitchFamily="34" charset="0"/>
                <a:ea typeface="+mn-ea"/>
                <a:cs typeface="+mn-cs"/>
              </a:rPr>
              <a:t> </a:t>
            </a:r>
            <a:r>
              <a:rPr kumimoji="0" lang="en-US" altLang="en-US" sz="2400" u="sng" kern="1200" cap="none" spc="0" normalizeH="0" baseline="0" noProof="0" dirty="0" err="1">
                <a:solidFill>
                  <a:srgbClr val="CC00CC"/>
                </a:solidFill>
                <a:effectLst>
                  <a:outerShdw blurRad="38100" dist="38100" dir="2700000" algn="tl">
                    <a:srgbClr val="000000">
                      <a:alpha val="43137"/>
                    </a:srgbClr>
                  </a:outerShdw>
                </a:effectLst>
                <a:latin typeface=".VnTime" panose="020B7200000000000000" pitchFamily="34" charset="0"/>
                <a:ea typeface="+mn-ea"/>
                <a:cs typeface="+mn-cs"/>
              </a:rPr>
              <a:t>anh</a:t>
            </a:r>
            <a:r>
              <a:rPr kumimoji="0" lang="en-US" altLang="en-US" sz="2400" u="sng" kern="1200" cap="none" spc="0" normalizeH="0" baseline="0" noProof="0" dirty="0">
                <a:solidFill>
                  <a:srgbClr val="CC00CC"/>
                </a:solidFill>
                <a:effectLst>
                  <a:outerShdw blurRad="38100" dist="38100" dir="2700000" algn="tl">
                    <a:srgbClr val="000000">
                      <a:alpha val="43137"/>
                    </a:srgbClr>
                  </a:outerShdw>
                </a:effectLst>
                <a:latin typeface=".VnTime" panose="020B7200000000000000" pitchFamily="34" charset="0"/>
                <a:ea typeface="+mn-ea"/>
                <a:cs typeface="+mn-cs"/>
              </a:rPr>
              <a:t> Êy</a:t>
            </a:r>
            <a:r>
              <a:rPr kumimoji="0" lang="en-US" altLang="en-US" sz="2400" kern="1200" cap="none" spc="0" normalizeH="0" baseline="-25000" noProof="0" dirty="0">
                <a:effectLst>
                  <a:outerShdw blurRad="38100" dist="38100" dir="2700000" algn="tl">
                    <a:srgbClr val="000000">
                      <a:alpha val="43137"/>
                    </a:srgbClr>
                  </a:outerShdw>
                </a:effectLst>
                <a:latin typeface=".VnTime" panose="020B7200000000000000" pitchFamily="34" charset="0"/>
                <a:ea typeface="+mn-ea"/>
                <a:cs typeface="+mn-cs"/>
              </a:rPr>
              <a:t>2</a:t>
            </a:r>
            <a:r>
              <a:rPr kumimoji="0" lang="en-US" altLang="en-US" sz="2400" i="0" kern="1200" cap="none" spc="0" normalizeH="0" baseline="0" noProof="0" dirty="0">
                <a:effectLst>
                  <a:outerShdw blurRad="38100" dist="38100" dir="2700000" algn="tl">
                    <a:srgbClr val="000000">
                      <a:alpha val="43137"/>
                    </a:srgbClr>
                  </a:outerShdw>
                </a:effectLst>
                <a:latin typeface=".VnTime" panose="020B7200000000000000" pitchFamily="34" charset="0"/>
                <a:ea typeface="+mn-ea"/>
                <a:cs typeface="+mn-cs"/>
              </a:rPr>
              <a:t> </a:t>
            </a:r>
            <a:r>
              <a:rPr kumimoji="0" lang="en-US" altLang="en-US" sz="2400" i="0" kern="1200" cap="none" spc="0" normalizeH="0" baseline="0" noProof="0" dirty="0" err="1">
                <a:effectLst>
                  <a:outerShdw blurRad="38100" dist="38100" dir="2700000" algn="tl">
                    <a:srgbClr val="000000">
                      <a:alpha val="43137"/>
                    </a:srgbClr>
                  </a:outerShdw>
                </a:effectLst>
                <a:latin typeface=".VnTime" panose="020B7200000000000000" pitchFamily="34" charset="0"/>
                <a:ea typeface="+mn-ea"/>
                <a:cs typeface="+mn-cs"/>
              </a:rPr>
              <a:t>cho</a:t>
            </a:r>
            <a:r>
              <a:rPr kumimoji="0" lang="en-US" altLang="en-US" sz="2400" i="0" kern="1200" cap="none" spc="0" normalizeH="0" baseline="0" noProof="0" dirty="0">
                <a:effectLst>
                  <a:outerShdw blurRad="38100" dist="38100" dir="2700000" algn="tl">
                    <a:srgbClr val="000000">
                      <a:alpha val="43137"/>
                    </a:srgbClr>
                  </a:outerShdw>
                </a:effectLst>
                <a:latin typeface=".VnTime" panose="020B7200000000000000" pitchFamily="34" charset="0"/>
                <a:ea typeface="+mn-ea"/>
                <a:cs typeface="+mn-cs"/>
              </a:rPr>
              <a:t> </a:t>
            </a:r>
            <a:r>
              <a:rPr kumimoji="0" lang="en-US" altLang="en-US" sz="2400" i="0" kern="1200" cap="none" spc="0" normalizeH="0" baseline="0" noProof="0" dirty="0">
                <a:solidFill>
                  <a:schemeClr val="tx2"/>
                </a:solidFill>
                <a:effectLst>
                  <a:outerShdw blurRad="38100" dist="38100" dir="2700000" algn="tl">
                    <a:srgbClr val="000000">
                      <a:alpha val="43137"/>
                    </a:srgbClr>
                  </a:outerShdw>
                </a:effectLst>
                <a:latin typeface=".VnTime" panose="020B7200000000000000" pitchFamily="34" charset="0"/>
                <a:ea typeface="+mn-ea"/>
                <a:cs typeface="+mn-cs"/>
              </a:rPr>
              <a:t> </a:t>
            </a:r>
            <a:r>
              <a:rPr kumimoji="0" lang="en-US" altLang="en-US" sz="2400" u="sng" kern="1200" cap="none" spc="0" normalizeH="0" baseline="0" noProof="0" dirty="0">
                <a:solidFill>
                  <a:srgbClr val="FF3300"/>
                </a:solidFill>
                <a:effectLst>
                  <a:outerShdw blurRad="38100" dist="38100" dir="2700000" algn="tl">
                    <a:srgbClr val="000000">
                      <a:alpha val="43137"/>
                    </a:srgbClr>
                  </a:outerShdw>
                </a:effectLst>
                <a:latin typeface=".VnTime" panose="020B7200000000000000" pitchFamily="34" charset="0"/>
                <a:ea typeface="+mn-ea"/>
                <a:cs typeface="+mn-cs"/>
              </a:rPr>
              <a:t>t«i</a:t>
            </a:r>
            <a:r>
              <a:rPr kumimoji="0" lang="en-US" altLang="en-US" sz="2400" kern="1200" cap="none" spc="0" normalizeH="0" baseline="-25000" noProof="0" dirty="0">
                <a:effectLst>
                  <a:outerShdw blurRad="38100" dist="38100" dir="2700000" algn="tl">
                    <a:srgbClr val="000000">
                      <a:alpha val="43137"/>
                    </a:srgbClr>
                  </a:outerShdw>
                </a:effectLst>
                <a:latin typeface=".VnTime" panose="020B7200000000000000" pitchFamily="34" charset="0"/>
                <a:ea typeface="+mn-ea"/>
                <a:cs typeface="+mn-cs"/>
              </a:rPr>
              <a:t>2</a:t>
            </a:r>
            <a:r>
              <a:rPr kumimoji="0" lang="en-US" altLang="en-US" sz="2400" i="0" kern="1200" cap="none" spc="0" normalizeH="0" baseline="0" noProof="0" dirty="0">
                <a:effectLst>
                  <a:outerShdw blurRad="38100" dist="38100" dir="2700000" algn="tl">
                    <a:srgbClr val="000000">
                      <a:alpha val="43137"/>
                    </a:srgbClr>
                  </a:outerShdw>
                </a:effectLst>
                <a:latin typeface=".VnTime" panose="020B7200000000000000" pitchFamily="34" charset="0"/>
                <a:ea typeface="+mn-ea"/>
                <a:cs typeface="+mn-cs"/>
              </a:rPr>
              <a:t>  </a:t>
            </a:r>
            <a:r>
              <a:rPr kumimoji="0" lang="en-US" altLang="en-US" sz="2400" i="0" kern="1200" cap="none" spc="0" normalizeH="0" baseline="0" noProof="0" dirty="0" err="1">
                <a:effectLst>
                  <a:outerShdw blurRad="38100" dist="38100" dir="2700000" algn="tl">
                    <a:srgbClr val="000000">
                      <a:alpha val="43137"/>
                    </a:srgbClr>
                  </a:outerShdw>
                </a:effectLst>
                <a:latin typeface=".VnTime" panose="020B7200000000000000" pitchFamily="34" charset="0"/>
                <a:ea typeface="+mn-ea"/>
                <a:cs typeface="+mn-cs"/>
              </a:rPr>
              <a:t>mét</a:t>
            </a:r>
            <a:r>
              <a:rPr kumimoji="0" lang="en-US" altLang="en-US" sz="2400" i="0" kern="1200" cap="none" spc="0" normalizeH="0" baseline="0" noProof="0" dirty="0">
                <a:effectLst>
                  <a:outerShdw blurRad="38100" dist="38100" dir="2700000" algn="tl">
                    <a:srgbClr val="000000">
                      <a:alpha val="43137"/>
                    </a:srgbClr>
                  </a:outerShdw>
                </a:effectLst>
                <a:latin typeface=".VnTime" panose="020B7200000000000000" pitchFamily="34" charset="0"/>
                <a:ea typeface="+mn-ea"/>
                <a:cs typeface="+mn-cs"/>
              </a:rPr>
              <a:t> </a:t>
            </a:r>
            <a:r>
              <a:rPr kumimoji="0" lang="en-US" altLang="en-US" sz="2400" i="0" kern="1200" cap="none" spc="0" normalizeH="0" baseline="0" noProof="0" dirty="0" err="1">
                <a:effectLst>
                  <a:outerShdw blurRad="38100" dist="38100" dir="2700000" algn="tl">
                    <a:srgbClr val="000000">
                      <a:alpha val="43137"/>
                    </a:srgbClr>
                  </a:outerShdw>
                </a:effectLst>
                <a:latin typeface=".VnTime" panose="020B7200000000000000" pitchFamily="34" charset="0"/>
                <a:ea typeface="+mn-ea"/>
                <a:cs typeface="+mn-cs"/>
              </a:rPr>
              <a:t>quyÓn</a:t>
            </a:r>
            <a:r>
              <a:rPr kumimoji="0" lang="en-US" altLang="en-US" sz="2400" i="0" kern="1200" cap="none" spc="0" normalizeH="0" baseline="0" noProof="0" dirty="0">
                <a:effectLst>
                  <a:outerShdw blurRad="38100" dist="38100" dir="2700000" algn="tl">
                    <a:srgbClr val="000000">
                      <a:alpha val="43137"/>
                    </a:srgbClr>
                  </a:outerShdw>
                </a:effectLst>
                <a:latin typeface=".VnTime" panose="020B7200000000000000" pitchFamily="34" charset="0"/>
                <a:ea typeface="+mn-ea"/>
                <a:cs typeface="+mn-cs"/>
              </a:rPr>
              <a:t> </a:t>
            </a:r>
            <a:r>
              <a:rPr kumimoji="0" lang="en-US" altLang="en-US" sz="2400" i="0" kern="1200" cap="none" spc="0" normalizeH="0" baseline="0" noProof="0" dirty="0" err="1">
                <a:effectLst>
                  <a:outerShdw blurRad="38100" dist="38100" dir="2700000" algn="tl">
                    <a:srgbClr val="000000">
                      <a:alpha val="43137"/>
                    </a:srgbClr>
                  </a:outerShdw>
                </a:effectLst>
                <a:latin typeface=".VnTime" panose="020B7200000000000000" pitchFamily="34" charset="0"/>
                <a:ea typeface="+mn-ea"/>
                <a:cs typeface="+mn-cs"/>
              </a:rPr>
              <a:t>vë</a:t>
            </a:r>
            <a:r>
              <a:rPr kumimoji="0" lang="en-US" altLang="en-US" sz="2400" i="0" kern="1200" cap="none" spc="0" normalizeH="0" baseline="0" noProof="0" dirty="0">
                <a:effectLst>
                  <a:outerShdw blurRad="38100" dist="38100" dir="2700000" algn="tl">
                    <a:srgbClr val="000000">
                      <a:alpha val="43137"/>
                    </a:srgbClr>
                  </a:outerShdw>
                </a:effectLst>
                <a:latin typeface=".VnTime" panose="020B7200000000000000" pitchFamily="34" charset="0"/>
                <a:ea typeface="+mn-ea"/>
                <a:cs typeface="+mn-cs"/>
              </a:rPr>
              <a:t>.</a:t>
            </a:r>
            <a:endParaRPr lang="en-US" altLang="en-US" sz="2400" b="1" dirty="0">
              <a:solidFill>
                <a:srgbClr val="FFC000"/>
              </a:solidFill>
              <a:latin typeface="Times New Roman" panose="02020603050405020304" pitchFamily="18" charset="0"/>
              <a:cs typeface="Times New Roman" panose="02020603050405020304" pitchFamily="18" charset="0"/>
            </a:endParaRPr>
          </a:p>
          <a:p>
            <a:pPr marR="0" defTabSz="914400">
              <a:lnSpc>
                <a:spcPct val="110000"/>
              </a:lnSpc>
              <a:buClrTx/>
              <a:buSzTx/>
              <a:buFontTx/>
              <a:buNone/>
              <a:defRPr/>
            </a:pPr>
            <a:r>
              <a:rPr lang="en-US" altLang="en-US" sz="2400" i="0" dirty="0">
                <a:solidFill>
                  <a:schemeClr val="tx1"/>
                </a:solidFill>
                <a:latin typeface="Times New Roman" panose="02020603050405020304" pitchFamily="18" charset="0"/>
                <a:cs typeface="Times New Roman" panose="02020603050405020304" pitchFamily="18" charset="0"/>
                <a:sym typeface="+mn-ea"/>
              </a:rPr>
              <a:t>Đưa câu trên dịch ra tiếng Anh ta sẽ thấy có sự thay đổi như sau:</a:t>
            </a:r>
            <a:endParaRPr lang="en-US" altLang="en-US" sz="2400" b="1" i="0" dirty="0">
              <a:solidFill>
                <a:schemeClr val="tx1"/>
              </a:solidFill>
              <a:latin typeface="Times New Roman" panose="02020603050405020304" pitchFamily="18" charset="0"/>
              <a:cs typeface="Times New Roman" panose="02020603050405020304" pitchFamily="18" charset="0"/>
            </a:endParaRPr>
          </a:p>
          <a:p>
            <a:pPr marR="0" defTabSz="914400">
              <a:lnSpc>
                <a:spcPct val="110000"/>
              </a:lnSpc>
              <a:buClrTx/>
              <a:buSzTx/>
              <a:buFontTx/>
              <a:buNone/>
              <a:defRPr/>
            </a:pPr>
            <a:endParaRPr kumimoji="0" lang="en-US" altLang="en-US" sz="2400" i="0" kern="1200" cap="none" spc="0" normalizeH="0" baseline="0" noProof="0" dirty="0">
              <a:solidFill>
                <a:schemeClr val="tx1"/>
              </a:solidFill>
              <a:effectLst>
                <a:outerShdw blurRad="38100" dist="38100" dir="2700000" algn="tl">
                  <a:srgbClr val="000000">
                    <a:alpha val="43137"/>
                  </a:srgbClr>
                </a:outerShdw>
              </a:effectLst>
              <a:latin typeface=".VnTime" panose="020B7200000000000000" pitchFamily="34" charset="0"/>
              <a:ea typeface="+mn-ea"/>
              <a:cs typeface="+mn-cs"/>
            </a:endParaRPr>
          </a:p>
          <a:p>
            <a:pPr marR="0" defTabSz="914400">
              <a:lnSpc>
                <a:spcPct val="110000"/>
              </a:lnSpc>
              <a:buClrTx/>
              <a:buSzTx/>
              <a:buFontTx/>
              <a:buNone/>
              <a:defRPr/>
            </a:pPr>
            <a:r>
              <a:rPr kumimoji="0" lang="en-US" altLang="en-US" sz="2400" i="0" kern="1200" cap="none" spc="0" normalizeH="0" baseline="0" noProof="0" dirty="0">
                <a:effectLst>
                  <a:outerShdw blurRad="38100" dist="38100" dir="2700000" algn="tl">
                    <a:srgbClr val="000000">
                      <a:alpha val="43137"/>
                    </a:srgbClr>
                  </a:outerShdw>
                </a:effectLst>
                <a:latin typeface=".VnTime" panose="020B7200000000000000" pitchFamily="34" charset="0"/>
                <a:ea typeface="+mn-ea"/>
                <a:cs typeface="+mn-cs"/>
              </a:rPr>
              <a:t> </a:t>
            </a:r>
          </a:p>
          <a:p>
            <a:pPr marR="0" defTabSz="914400">
              <a:lnSpc>
                <a:spcPct val="110000"/>
              </a:lnSpc>
              <a:buClrTx/>
              <a:buSzTx/>
              <a:buFontTx/>
              <a:buNone/>
              <a:defRPr/>
            </a:pPr>
            <a:endParaRPr kumimoji="0" lang="en-US" altLang="en-US" sz="2400" i="0" kern="1200" cap="none" spc="0" normalizeH="0" baseline="0" noProof="0" dirty="0">
              <a:effectLst>
                <a:outerShdw blurRad="38100" dist="38100" dir="2700000" algn="tl">
                  <a:srgbClr val="000000">
                    <a:alpha val="43137"/>
                  </a:srgbClr>
                </a:outerShdw>
              </a:effectLst>
              <a:latin typeface=".VnTime" panose="020B7200000000000000" pitchFamily="34" charset="0"/>
              <a:ea typeface="+mn-ea"/>
              <a:cs typeface="+mn-cs"/>
            </a:endParaRPr>
          </a:p>
          <a:p>
            <a:pPr marR="0" defTabSz="914400">
              <a:lnSpc>
                <a:spcPct val="110000"/>
              </a:lnSpc>
              <a:buClrTx/>
              <a:buSzTx/>
              <a:buFontTx/>
              <a:buNone/>
              <a:defRPr/>
            </a:pPr>
            <a:endParaRPr kumimoji="0" lang="en-US" altLang="en-US" sz="2400" i="0" kern="1200" cap="none" spc="0" normalizeH="0" baseline="0" noProof="0" dirty="0">
              <a:effectLst>
                <a:outerShdw blurRad="38100" dist="38100" dir="2700000" algn="tl">
                  <a:srgbClr val="000000">
                    <a:alpha val="43137"/>
                  </a:srgbClr>
                </a:outerShdw>
              </a:effectLst>
              <a:latin typeface=".VnTime" panose="020B7200000000000000" pitchFamily="34" charset="0"/>
              <a:ea typeface="+mn-ea"/>
              <a:cs typeface="+mn-cs"/>
            </a:endParaRPr>
          </a:p>
          <a:p>
            <a:pPr marR="0" defTabSz="914400">
              <a:lnSpc>
                <a:spcPct val="110000"/>
              </a:lnSpc>
              <a:buClrTx/>
              <a:buSzTx/>
              <a:buFontTx/>
              <a:buNone/>
              <a:defRPr/>
            </a:pPr>
            <a:r>
              <a:rPr kumimoji="0" lang="en-US" altLang="en-US" sz="2400" i="0" kern="1200" cap="none" spc="0" normalizeH="0" baseline="0" noProof="0" dirty="0">
                <a:effectLst>
                  <a:outerShdw blurRad="38100" dist="38100" dir="2700000" algn="tl">
                    <a:srgbClr val="000000">
                      <a:alpha val="43137"/>
                    </a:srgbClr>
                  </a:outerShdw>
                </a:effectLst>
                <a:latin typeface=".VnTime" panose="020B7200000000000000" pitchFamily="34" charset="0"/>
                <a:ea typeface="+mn-ea"/>
                <a:cs typeface="+mn-cs"/>
              </a:rPr>
              <a:t>                 </a:t>
            </a:r>
          </a:p>
        </p:txBody>
      </p:sp>
      <p:graphicFrame>
        <p:nvGraphicFramePr>
          <p:cNvPr id="163042" name="Group 226"/>
          <p:cNvGraphicFramePr>
            <a:graphicFrameLocks noGrp="1"/>
          </p:cNvGraphicFramePr>
          <p:nvPr>
            <p:ph type="tbl" idx="1"/>
          </p:nvPr>
        </p:nvGraphicFramePr>
        <p:xfrm>
          <a:off x="228600" y="1676400"/>
          <a:ext cx="8689340" cy="5123815"/>
        </p:xfrm>
        <a:graphic>
          <a:graphicData uri="http://schemas.openxmlformats.org/drawingml/2006/table">
            <a:tbl>
              <a:tblPr/>
              <a:tblGrid>
                <a:gridCol w="2057400"/>
                <a:gridCol w="2407285"/>
                <a:gridCol w="4224655"/>
              </a:tblGrid>
              <a:tr h="1492885">
                <a:tc>
                  <a:txBody>
                    <a:bodyPr/>
                    <a:lstStyle>
                      <a:lvl1pPr algn="l">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indent="-113030" algn="l">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indent="-243205" algn="l">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indent="-347980" algn="l">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indent="-487680" algn="l">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indent="-487680"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indent="-487680"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indent="-487680"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indent="-487680"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lang="en-US" altLang="en-US" sz="2500" b="1" dirty="0" smtClean="0">
                          <a:solidFill>
                            <a:srgbClr val="FFC000"/>
                          </a:solidFill>
                          <a:latin typeface=".VnTime" panose="020B7200000000000000" pitchFamily="34" charset="0"/>
                        </a:rPr>
                        <a:t>      </a:t>
                      </a:r>
                      <a:r>
                        <a:rPr lang="en-US" altLang="en-US" sz="2500" b="1" dirty="0" err="1" smtClean="0">
                          <a:solidFill>
                            <a:srgbClr val="FFC000"/>
                          </a:solidFill>
                          <a:latin typeface=".VnTime" panose="020B7200000000000000" pitchFamily="34" charset="0"/>
                        </a:rPr>
                        <a:t>Ng«n </a:t>
                      </a:r>
                      <a:r>
                        <a:rPr lang="en-US" altLang="en-US" sz="2500" b="1" dirty="0" err="1" smtClean="0">
                          <a:solidFill>
                            <a:srgbClr val="FFC000"/>
                          </a:solidFill>
                          <a:latin typeface="Times New Roman" panose="02020603050405020304" pitchFamily="18" charset="0"/>
                          <a:cs typeface="Times New Roman" panose="02020603050405020304" pitchFamily="18" charset="0"/>
                        </a:rPr>
                        <a:t>ngữ       </a:t>
                      </a:r>
                      <a:r>
                        <a:rPr lang="en-US" altLang="en-US" sz="2500" b="1" dirty="0" smtClean="0">
                          <a:solidFill>
                            <a:srgbClr val="FFC000"/>
                          </a:solidFill>
                          <a:latin typeface="Times New Roman" panose="02020603050405020304" pitchFamily="18" charset="0"/>
                          <a:cs typeface="Times New Roman" panose="02020603050405020304" pitchFamily="18" charset="0"/>
                        </a:rPr>
                        <a:t>                  </a:t>
                      </a:r>
                      <a:endParaRPr lang="en-US" altLang="en-US" sz="2500" b="1" dirty="0" smtClean="0">
                        <a:solidFill>
                          <a:srgbClr val="FFC000"/>
                        </a:solidFill>
                        <a:latin typeface=".VnTime" panose="020B7200000000000000" pitchFamily="34"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endParaRPr lang="en-US" altLang="en-US" sz="2500" b="1" dirty="0" err="1" smtClean="0">
                        <a:solidFill>
                          <a:srgbClr val="FFC000"/>
                        </a:solidFill>
                        <a:latin typeface=".VnTime" panose="020B7200000000000000" pitchFamily="34"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lang="en-US" altLang="en-US" sz="2500" b="1" dirty="0" err="1" smtClean="0">
                          <a:solidFill>
                            <a:srgbClr val="FFC000"/>
                          </a:solidFill>
                          <a:latin typeface=".VnTime" panose="020B7200000000000000" pitchFamily="34" charset="0"/>
                        </a:rPr>
                        <a:t>Tiªu</a:t>
                      </a:r>
                      <a:r>
                        <a:rPr lang="en-US" altLang="en-US" sz="2500" b="1" dirty="0" smtClean="0">
                          <a:solidFill>
                            <a:srgbClr val="FFC000"/>
                          </a:solidFill>
                          <a:latin typeface=".VnTime" panose="020B7200000000000000" pitchFamily="34" charset="0"/>
                        </a:rPr>
                        <a:t> </a:t>
                      </a:r>
                      <a:r>
                        <a:rPr lang="en-US" altLang="en-US" sz="2500" b="1" dirty="0" err="1" smtClean="0">
                          <a:solidFill>
                            <a:srgbClr val="FFC000"/>
                          </a:solidFill>
                          <a:latin typeface=".VnTime" panose="020B7200000000000000" pitchFamily="34" charset="0"/>
                        </a:rPr>
                        <a:t>chÝ</a:t>
                      </a:r>
                      <a:endParaRPr lang="en-US" altLang="en-US" sz="2500" b="1" dirty="0" smtClean="0">
                        <a:solidFill>
                          <a:srgbClr val="FFC000"/>
                        </a:solidFill>
                        <a:latin typeface=".VnTime" panose="020B7200000000000000" pitchFamily="34" charset="0"/>
                      </a:endParaRPr>
                    </a:p>
                  </a:txBody>
                  <a:tcPr marL="91442" marR="91442"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a:noFill/>
                    </a:lnBlToTr>
                    <a:solidFill>
                      <a:schemeClr val="accent1">
                        <a:lumMod val="10000"/>
                      </a:schemeClr>
                    </a:solidFill>
                  </a:tcPr>
                </a:tc>
                <a:tc>
                  <a:txBody>
                    <a:bodyPr/>
                    <a:lstStyle>
                      <a:lvl1pPr algn="l">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indent="-113030" algn="l">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indent="-243205" algn="l">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indent="-347980" algn="l">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indent="-487680" algn="l">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indent="-487680"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indent="-487680"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indent="-487680"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indent="-487680"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lang="en-US" altLang="en-US" sz="2500" b="1" dirty="0" err="1" smtClean="0">
                          <a:solidFill>
                            <a:srgbClr val="FFC000"/>
                          </a:solidFill>
                          <a:latin typeface=".VnTime" panose="020B7200000000000000" pitchFamily="34" charset="0"/>
                        </a:rPr>
                        <a:t>TiÕng</a:t>
                      </a:r>
                      <a:r>
                        <a:rPr lang="en-US" altLang="en-US" sz="2500" b="1" dirty="0" smtClean="0">
                          <a:solidFill>
                            <a:srgbClr val="FFC000"/>
                          </a:solidFill>
                          <a:latin typeface=".VnTime" panose="020B7200000000000000" pitchFamily="34" charset="0"/>
                        </a:rPr>
                        <a:t> </a:t>
                      </a:r>
                      <a:r>
                        <a:rPr lang="en-US" altLang="en-US" sz="2500" b="1" dirty="0" err="1" smtClean="0">
                          <a:solidFill>
                            <a:srgbClr val="FFC000"/>
                          </a:solidFill>
                          <a:latin typeface=".VnTime" panose="020B7200000000000000" pitchFamily="34" charset="0"/>
                        </a:rPr>
                        <a:t>ViÖt</a:t>
                      </a:r>
                      <a:endParaRPr lang="en-US" altLang="en-US" sz="2500" b="1" dirty="0" smtClean="0">
                        <a:solidFill>
                          <a:srgbClr val="FFC000"/>
                        </a:solidFill>
                        <a:latin typeface=".VnTime" panose="020B7200000000000000" pitchFamily="34" charset="0"/>
                      </a:endParaRPr>
                    </a:p>
                  </a:txBody>
                  <a:tcPr marL="91442" marR="91442" marT="45723" marB="4572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10000"/>
                      </a:schemeClr>
                    </a:solidFill>
                  </a:tcPr>
                </a:tc>
                <a:tc>
                  <a:txBody>
                    <a:bodyPr/>
                    <a:lstStyle>
                      <a:lvl1pPr algn="l">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indent="-113030" algn="l">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indent="-243205" algn="l">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indent="-347980" algn="l">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indent="-487680" algn="l">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indent="-487680"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indent="-487680"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indent="-487680"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indent="-487680"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lang="en-US" altLang="en-US" sz="2500" b="1" dirty="0" err="1" smtClean="0">
                          <a:solidFill>
                            <a:srgbClr val="FFC000"/>
                          </a:solidFill>
                          <a:latin typeface=".VnTime" panose="020B7200000000000000" pitchFamily="34" charset="0"/>
                        </a:rPr>
                        <a:t>TiÕng</a:t>
                      </a:r>
                      <a:r>
                        <a:rPr lang="en-US" altLang="en-US" sz="2500" b="1" dirty="0" smtClean="0">
                          <a:solidFill>
                            <a:srgbClr val="FFC000"/>
                          </a:solidFill>
                          <a:latin typeface=".VnTime" panose="020B7200000000000000" pitchFamily="34" charset="0"/>
                        </a:rPr>
                        <a:t> </a:t>
                      </a:r>
                      <a:r>
                        <a:rPr lang="en-US" altLang="en-US" sz="2500" b="1" dirty="0" err="1" smtClean="0">
                          <a:solidFill>
                            <a:srgbClr val="FFC000"/>
                          </a:solidFill>
                          <a:latin typeface=".VnTime" panose="020B7200000000000000" pitchFamily="34" charset="0"/>
                        </a:rPr>
                        <a:t>Anh</a:t>
                      </a:r>
                      <a:endParaRPr lang="en-US" altLang="en-US" sz="2500" b="1" dirty="0" smtClean="0">
                        <a:solidFill>
                          <a:srgbClr val="FFC000"/>
                        </a:solidFill>
                        <a:latin typeface=".VnTime" panose="020B7200000000000000" pitchFamily="34" charset="0"/>
                      </a:endParaRPr>
                    </a:p>
                  </a:txBody>
                  <a:tcPr marL="91442" marR="91442" marT="45723" marB="45723"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10000"/>
                      </a:schemeClr>
                    </a:solidFill>
                  </a:tcPr>
                </a:tc>
              </a:tr>
              <a:tr h="2321560">
                <a:tc>
                  <a:txBody>
                    <a:bodyPr/>
                    <a:lstStyle>
                      <a:lvl1pPr algn="l">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indent="-113030" algn="l">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indent="-243205" algn="l">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indent="-347980" algn="l">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indent="-487680" algn="l">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indent="-487680"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indent="-487680"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indent="-487680"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indent="-487680"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lang="en-US" altLang="en-US" sz="2500" b="1" dirty="0" smtClean="0">
                          <a:solidFill>
                            <a:srgbClr val="FFC000"/>
                          </a:solidFill>
                          <a:latin typeface=".VnTime" panose="020B7200000000000000" pitchFamily="34" charset="0"/>
                        </a:rPr>
                        <a:t>VÒ </a:t>
                      </a:r>
                      <a:r>
                        <a:rPr lang="en-US" altLang="en-US" sz="2500" b="1" dirty="0" err="1" smtClean="0">
                          <a:solidFill>
                            <a:srgbClr val="FFC000"/>
                          </a:solidFill>
                          <a:latin typeface=".VnTime" panose="020B7200000000000000" pitchFamily="34" charset="0"/>
                        </a:rPr>
                        <a:t>vai</a:t>
                      </a:r>
                      <a:r>
                        <a:rPr lang="en-US" altLang="en-US" sz="2500" b="1" dirty="0" smtClean="0">
                          <a:solidFill>
                            <a:srgbClr val="FFC000"/>
                          </a:solidFill>
                          <a:latin typeface=".VnTime" panose="020B7200000000000000" pitchFamily="34" charset="0"/>
                        </a:rPr>
                        <a:t> </a:t>
                      </a:r>
                      <a:r>
                        <a:rPr lang="en-US" altLang="en-US" sz="2500" b="1" dirty="0" err="1" smtClean="0">
                          <a:solidFill>
                            <a:srgbClr val="FFC000"/>
                          </a:solidFill>
                          <a:latin typeface=".VnTime" panose="020B7200000000000000" pitchFamily="34" charset="0"/>
                        </a:rPr>
                        <a:t>trß</a:t>
                      </a:r>
                      <a:r>
                        <a:rPr lang="en-US" altLang="en-US" sz="2500" b="1" dirty="0" smtClean="0">
                          <a:solidFill>
                            <a:srgbClr val="FFC000"/>
                          </a:solidFill>
                          <a:latin typeface=".VnTime" panose="020B7200000000000000" pitchFamily="34" charset="0"/>
                        </a:rPr>
                        <a:t> ng</a:t>
                      </a:r>
                      <a:r>
                        <a:rPr lang="en-US" altLang="en-US" sz="2500" b="1" dirty="0" smtClean="0">
                          <a:solidFill>
                            <a:srgbClr val="FFC000"/>
                          </a:solidFill>
                          <a:latin typeface="Times New Roman" panose="02020603050405020304" pitchFamily="18" charset="0"/>
                          <a:cs typeface="Times New Roman" panose="02020603050405020304" pitchFamily="18" charset="0"/>
                        </a:rPr>
                        <a:t>ữ </a:t>
                      </a:r>
                      <a:r>
                        <a:rPr lang="en-US" altLang="en-US" sz="2500" b="1" dirty="0" err="1" smtClean="0">
                          <a:solidFill>
                            <a:srgbClr val="FFC000"/>
                          </a:solidFill>
                          <a:latin typeface=".VnTime" panose="020B7200000000000000" pitchFamily="34" charset="0"/>
                        </a:rPr>
                        <a:t>ph¸p</a:t>
                      </a:r>
                      <a:r>
                        <a:rPr lang="en-US" altLang="en-US" sz="2500" b="1" dirty="0" smtClean="0">
                          <a:solidFill>
                            <a:srgbClr val="FFC000"/>
                          </a:solidFill>
                          <a:latin typeface=".VnTime" panose="020B7200000000000000" pitchFamily="34" charset="0"/>
                        </a:rPr>
                        <a:t> </a:t>
                      </a:r>
                      <a:r>
                        <a:rPr lang="en-US" altLang="en-US" sz="2500" b="1" dirty="0" err="1" smtClean="0">
                          <a:solidFill>
                            <a:srgbClr val="FFC000"/>
                          </a:solidFill>
                          <a:latin typeface=".VnTime" panose="020B7200000000000000" pitchFamily="34" charset="0"/>
                        </a:rPr>
                        <a:t>trong</a:t>
                      </a:r>
                      <a:r>
                        <a:rPr lang="en-US" altLang="en-US" sz="2500" b="1" dirty="0" smtClean="0">
                          <a:solidFill>
                            <a:srgbClr val="FFC000"/>
                          </a:solidFill>
                          <a:latin typeface=".VnTime" panose="020B7200000000000000" pitchFamily="34" charset="0"/>
                        </a:rPr>
                        <a:t> </a:t>
                      </a:r>
                      <a:r>
                        <a:rPr lang="en-US" altLang="en-US" sz="2500" b="1" dirty="0" err="1" smtClean="0">
                          <a:solidFill>
                            <a:srgbClr val="FFC000"/>
                          </a:solidFill>
                          <a:latin typeface=".VnTime" panose="020B7200000000000000" pitchFamily="34" charset="0"/>
                        </a:rPr>
                        <a:t>c©u</a:t>
                      </a:r>
                      <a:endParaRPr lang="en-US" altLang="en-US" sz="2500" b="1" dirty="0" smtClean="0">
                        <a:solidFill>
                          <a:srgbClr val="FFC000"/>
                        </a:solidFill>
                        <a:latin typeface=".VnTime" panose="020B7200000000000000" pitchFamily="34" charset="0"/>
                      </a:endParaRPr>
                    </a:p>
                  </a:txBody>
                  <a:tcPr marL="91442" marR="91442" marT="45723" marB="457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10000"/>
                      </a:schemeClr>
                    </a:solidFill>
                  </a:tcPr>
                </a:tc>
                <a:tc>
                  <a:txBody>
                    <a:bodyPr/>
                    <a:lstStyle>
                      <a:lvl1pPr algn="l">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indent="-113030" algn="l">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indent="-243205" algn="l">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indent="-347980" algn="l">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indent="-487680" algn="l">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indent="-487680"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indent="-487680"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indent="-487680"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indent="-487680"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endParaRPr lang="en-US" altLang="en-US" sz="2500" smtClean="0">
                        <a:solidFill>
                          <a:schemeClr val="bg1"/>
                        </a:solidFill>
                        <a:latin typeface=".VnTime" panose="020B7200000000000000" pitchFamily="34" charset="0"/>
                      </a:endParaRPr>
                    </a:p>
                  </a:txBody>
                  <a:tcPr marL="91442" marR="91442"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10000"/>
                      </a:schemeClr>
                    </a:solidFill>
                  </a:tcPr>
                </a:tc>
                <a:tc>
                  <a:txBody>
                    <a:bodyPr/>
                    <a:lstStyle>
                      <a:lvl1pPr algn="l">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indent="-113030" algn="l">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indent="-243205" algn="l">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indent="-347980" algn="l">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indent="-487680" algn="l">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indent="-487680"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indent="-487680"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indent="-487680"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indent="-487680"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endParaRPr lang="en-US" altLang="en-US" sz="2500" dirty="0" smtClean="0">
                        <a:solidFill>
                          <a:schemeClr val="bg1"/>
                        </a:solidFill>
                        <a:latin typeface=".VnTime" panose="020B7200000000000000" pitchFamily="34" charset="0"/>
                      </a:endParaRPr>
                    </a:p>
                  </a:txBody>
                  <a:tcPr marL="91442" marR="91442"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10000"/>
                      </a:schemeClr>
                    </a:solidFill>
                  </a:tcPr>
                </a:tc>
              </a:tr>
              <a:tr h="1309370">
                <a:tc>
                  <a:txBody>
                    <a:bodyPr/>
                    <a:lstStyle>
                      <a:lvl1pPr algn="l">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indent="-113030" algn="l">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indent="-243205" algn="l">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indent="-347980" algn="l">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indent="-487680" algn="l">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indent="-487680"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indent="-487680"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indent="-487680"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indent="-487680"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lang="en-US" altLang="en-US" sz="2500" b="1" dirty="0" smtClean="0">
                          <a:solidFill>
                            <a:srgbClr val="FFC000"/>
                          </a:solidFill>
                          <a:latin typeface=".VnTime" panose="020B7200000000000000" pitchFamily="34" charset="0"/>
                        </a:rPr>
                        <a:t>VÒ </a:t>
                      </a:r>
                      <a:r>
                        <a:rPr lang="en-US" altLang="en-US" sz="2500" b="1" dirty="0" err="1" smtClean="0">
                          <a:solidFill>
                            <a:srgbClr val="FFC000"/>
                          </a:solidFill>
                          <a:latin typeface="Times New Roman" panose="02020603050405020304" pitchFamily="18" charset="0"/>
                          <a:cs typeface="Times New Roman" panose="02020603050405020304" pitchFamily="18" charset="0"/>
                        </a:rPr>
                        <a:t>hình</a:t>
                      </a:r>
                      <a:r>
                        <a:rPr lang="en-US" altLang="en-US" sz="2500" b="1" dirty="0" smtClean="0">
                          <a:solidFill>
                            <a:srgbClr val="FFC000"/>
                          </a:solidFill>
                          <a:latin typeface="Times New Roman" panose="02020603050405020304" pitchFamily="18" charset="0"/>
                          <a:cs typeface="Times New Roman" panose="02020603050405020304" pitchFamily="18" charset="0"/>
                        </a:rPr>
                        <a:t> </a:t>
                      </a:r>
                      <a:r>
                        <a:rPr lang="en-US" altLang="en-US" sz="2500" b="1" dirty="0" err="1" smtClean="0">
                          <a:solidFill>
                            <a:srgbClr val="FFC000"/>
                          </a:solidFill>
                          <a:latin typeface=".VnTime" panose="020B7200000000000000" pitchFamily="34" charset="0"/>
                        </a:rPr>
                        <a:t>th¸i</a:t>
                      </a:r>
                      <a:endParaRPr lang="en-US" altLang="en-US" sz="2500" b="1" dirty="0" smtClean="0">
                        <a:solidFill>
                          <a:srgbClr val="FFC000"/>
                        </a:solidFill>
                        <a:latin typeface=".VnTime" panose="020B7200000000000000" pitchFamily="34" charset="0"/>
                      </a:endParaRPr>
                    </a:p>
                  </a:txBody>
                  <a:tcPr marL="91442" marR="91442" marT="45723" marB="45723"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10000"/>
                      </a:schemeClr>
                    </a:solidFill>
                  </a:tcPr>
                </a:tc>
                <a:tc>
                  <a:txBody>
                    <a:bodyPr/>
                    <a:lstStyle>
                      <a:lvl1pPr algn="l">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indent="-113030" algn="l">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indent="-243205" algn="l">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indent="-347980" algn="l">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indent="-487680" algn="l">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indent="-487680"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indent="-487680"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indent="-487680"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indent="-487680"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endParaRPr lang="en-US" altLang="en-US" sz="2500" smtClean="0">
                        <a:solidFill>
                          <a:schemeClr val="bg1"/>
                        </a:solidFill>
                        <a:latin typeface=".VnTime" panose="020B7200000000000000" pitchFamily="34" charset="0"/>
                      </a:endParaRPr>
                    </a:p>
                  </a:txBody>
                  <a:tcPr marL="91442" marR="91442"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10000"/>
                      </a:schemeClr>
                    </a:solidFill>
                  </a:tcPr>
                </a:tc>
                <a:tc>
                  <a:txBody>
                    <a:bodyPr/>
                    <a:lstStyle>
                      <a:lvl1pPr algn="l">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indent="-113030" algn="l">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indent="-243205" algn="l">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indent="-347980" algn="l">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indent="-487680" algn="l">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indent="-487680"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indent="-487680"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indent="-487680"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indent="-487680"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endParaRPr lang="en-US" altLang="en-US" sz="2500" dirty="0" smtClean="0">
                        <a:solidFill>
                          <a:schemeClr val="bg1"/>
                        </a:solidFill>
                        <a:latin typeface=".VnTime" panose="020B7200000000000000" pitchFamily="34" charset="0"/>
                      </a:endParaRPr>
                    </a:p>
                  </a:txBody>
                  <a:tcPr marL="91442" marR="91442"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10000"/>
                      </a:schemeClr>
                    </a:solidFill>
                  </a:tcPr>
                </a:tc>
              </a:tr>
            </a:tbl>
          </a:graphicData>
        </a:graphic>
      </p:graphicFrame>
      <p:sp>
        <p:nvSpPr>
          <p:cNvPr id="163024" name="Rectangle 208"/>
          <p:cNvSpPr/>
          <p:nvPr/>
        </p:nvSpPr>
        <p:spPr>
          <a:xfrm>
            <a:off x="2368550" y="3050540"/>
            <a:ext cx="2449830" cy="224536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spcBef>
                <a:spcPct val="0"/>
              </a:spcBef>
              <a:buClrTx/>
              <a:buSzTx/>
              <a:buFontTx/>
              <a:buNone/>
            </a:pPr>
            <a:endParaRPr lang="en-US" altLang="en-US" sz="2000" b="1" dirty="0">
              <a:latin typeface=".VnTime" panose="020B7200000000000000" pitchFamily="34" charset="0"/>
            </a:endParaRPr>
          </a:p>
          <a:p>
            <a:pPr marL="0" lvl="0" indent="0">
              <a:spcBef>
                <a:spcPct val="0"/>
              </a:spcBef>
              <a:buClrTx/>
              <a:buSzTx/>
              <a:buFontTx/>
              <a:buNone/>
            </a:pPr>
            <a:r>
              <a:rPr lang="en-US" altLang="en-US" sz="2000" b="1" dirty="0">
                <a:latin typeface=".VnTime" panose="020B7200000000000000" pitchFamily="34" charset="0"/>
              </a:rPr>
              <a:t>Cã sù thay ®æi:</a:t>
            </a:r>
          </a:p>
          <a:p>
            <a:pPr marL="0" lvl="0" indent="0">
              <a:spcBef>
                <a:spcPct val="0"/>
              </a:spcBef>
              <a:buClrTx/>
              <a:buSzTx/>
              <a:buFontTx/>
              <a:buNone/>
            </a:pPr>
            <a:r>
              <a:rPr lang="en-US" altLang="en-US" sz="2000" b="1" i="1" dirty="0">
                <a:solidFill>
                  <a:srgbClr val="FF3300"/>
                </a:solidFill>
                <a:latin typeface=".VnTime" panose="020B7200000000000000" pitchFamily="34" charset="0"/>
              </a:rPr>
              <a:t>T«i</a:t>
            </a:r>
            <a:r>
              <a:rPr lang="en-US" altLang="en-US" sz="2000" b="1" i="1" baseline="-25000" dirty="0">
                <a:latin typeface=".VnTime" panose="020B7200000000000000" pitchFamily="34" charset="0"/>
              </a:rPr>
              <a:t>1</a:t>
            </a:r>
            <a:r>
              <a:rPr lang="en-US" altLang="en-US" sz="2000" b="1" dirty="0">
                <a:latin typeface=".VnTime" panose="020B7200000000000000" pitchFamily="34" charset="0"/>
              </a:rPr>
              <a:t> lµ chñ ng</a:t>
            </a:r>
            <a:r>
              <a:rPr lang="en-US" altLang="en-US" sz="2000" b="1" dirty="0">
                <a:latin typeface="Times New Roman" panose="02020603050405020304" pitchFamily="18" charset="0"/>
                <a:cs typeface="Times New Roman" panose="02020603050405020304" pitchFamily="18" charset="0"/>
                <a:sym typeface="+mn-ea"/>
              </a:rPr>
              <a:t>ữ</a:t>
            </a:r>
            <a:endParaRPr lang="en-US" altLang="en-US" sz="2000" b="1" dirty="0">
              <a:latin typeface=".VnTime" panose="020B7200000000000000" pitchFamily="34" charset="0"/>
            </a:endParaRPr>
          </a:p>
          <a:p>
            <a:pPr marL="0" lvl="0" indent="0">
              <a:spcBef>
                <a:spcPct val="0"/>
              </a:spcBef>
              <a:buClrTx/>
              <a:buSzTx/>
              <a:buFontTx/>
              <a:buNone/>
            </a:pPr>
            <a:r>
              <a:rPr lang="en-US" altLang="en-US" sz="2000" b="1" i="1" dirty="0">
                <a:solidFill>
                  <a:srgbClr val="FF3300"/>
                </a:solidFill>
                <a:latin typeface=".VnTime" panose="020B7200000000000000" pitchFamily="34" charset="0"/>
              </a:rPr>
              <a:t>T«i</a:t>
            </a:r>
            <a:r>
              <a:rPr lang="en-US" altLang="en-US" sz="2000" b="1" i="1" baseline="-25000" dirty="0">
                <a:latin typeface=".VnTime" panose="020B7200000000000000" pitchFamily="34" charset="0"/>
              </a:rPr>
              <a:t>2</a:t>
            </a:r>
            <a:r>
              <a:rPr lang="en-US" altLang="en-US" sz="2000" b="1" dirty="0">
                <a:latin typeface=".VnTime" panose="020B7200000000000000" pitchFamily="34" charset="0"/>
              </a:rPr>
              <a:t> lµ </a:t>
            </a:r>
            <a:r>
              <a:rPr lang="en-US" altLang="en-US" sz="2000" b="1" dirty="0">
                <a:latin typeface="Times New Roman" panose="02020603050405020304" pitchFamily="18" charset="0"/>
                <a:cs typeface="Times New Roman" panose="02020603050405020304" pitchFamily="18" charset="0"/>
              </a:rPr>
              <a:t>phụ </a:t>
            </a:r>
            <a:r>
              <a:rPr lang="en-US" altLang="en-US" sz="2000" b="1" dirty="0">
                <a:latin typeface=".VnTime" panose="020B7200000000000000" pitchFamily="34" charset="0"/>
              </a:rPr>
              <a:t>ng</a:t>
            </a:r>
            <a:r>
              <a:rPr lang="en-US" altLang="en-US" sz="2000" b="1" dirty="0">
                <a:latin typeface="Times New Roman" panose="02020603050405020304" pitchFamily="18" charset="0"/>
                <a:cs typeface="Times New Roman" panose="02020603050405020304" pitchFamily="18" charset="0"/>
                <a:sym typeface="+mn-ea"/>
              </a:rPr>
              <a:t>ữ</a:t>
            </a:r>
            <a:r>
              <a:rPr lang="en-US" altLang="en-US" sz="2000" b="1" dirty="0">
                <a:latin typeface=".VnTime" panose="020B7200000000000000" pitchFamily="34" charset="0"/>
              </a:rPr>
              <a:t> cña ®éng tõ </a:t>
            </a:r>
            <a:r>
              <a:rPr lang="en-US" altLang="en-US" sz="2000" b="1" i="1" dirty="0">
                <a:latin typeface=".VnTime" panose="020B7200000000000000" pitchFamily="34" charset="0"/>
              </a:rPr>
              <a:t>cho</a:t>
            </a:r>
            <a:r>
              <a:rPr lang="en-US" altLang="en-US" sz="2000" b="1" dirty="0">
                <a:latin typeface=".VnTime" panose="020B7200000000000000" pitchFamily="34" charset="0"/>
              </a:rPr>
              <a:t>.</a:t>
            </a:r>
          </a:p>
          <a:p>
            <a:pPr marL="0" lvl="0" indent="0">
              <a:spcBef>
                <a:spcPct val="0"/>
              </a:spcBef>
              <a:buClrTx/>
              <a:buSzTx/>
              <a:buFontTx/>
              <a:buNone/>
            </a:pPr>
            <a:r>
              <a:rPr lang="en-US" altLang="en-US" sz="2000" b="1" dirty="0">
                <a:solidFill>
                  <a:srgbClr val="A90698"/>
                </a:solidFill>
                <a:latin typeface=".VnTime" panose="020B7200000000000000" pitchFamily="34" charset="0"/>
              </a:rPr>
              <a:t>Anh Êy</a:t>
            </a:r>
            <a:r>
              <a:rPr lang="en-US" altLang="en-US" sz="2000" b="1" baseline="-25000" dirty="0">
                <a:solidFill>
                  <a:schemeClr val="tx1"/>
                </a:solidFill>
                <a:latin typeface=".VnTime" panose="020B7200000000000000" pitchFamily="34" charset="0"/>
              </a:rPr>
              <a:t>1</a:t>
            </a:r>
            <a:r>
              <a:rPr lang="en-US" altLang="en-US" sz="2000" b="1" dirty="0">
                <a:latin typeface=".VnTime" panose="020B7200000000000000" pitchFamily="34" charset="0"/>
              </a:rPr>
              <a:t> lµ </a:t>
            </a:r>
            <a:r>
              <a:rPr lang="en-US" altLang="en-US" sz="2000" b="1" dirty="0">
                <a:latin typeface="Times New Roman" panose="02020603050405020304" pitchFamily="18" charset="0"/>
                <a:cs typeface="Times New Roman" panose="02020603050405020304" pitchFamily="18" charset="0"/>
              </a:rPr>
              <a:t>phụ </a:t>
            </a:r>
            <a:r>
              <a:rPr lang="en-US" altLang="en-US" sz="2000" b="1" dirty="0">
                <a:latin typeface=".VnTime" panose="020B7200000000000000" pitchFamily="34" charset="0"/>
              </a:rPr>
              <a:t>ng</a:t>
            </a:r>
            <a:r>
              <a:rPr lang="en-US" altLang="en-US" sz="2000" b="1" dirty="0">
                <a:latin typeface="Times New Roman" panose="02020603050405020304" pitchFamily="18" charset="0"/>
                <a:cs typeface="Times New Roman" panose="02020603050405020304" pitchFamily="18" charset="0"/>
                <a:sym typeface="+mn-ea"/>
              </a:rPr>
              <a:t>ữ,</a:t>
            </a:r>
            <a:r>
              <a:rPr lang="en-US" altLang="en-US" sz="2000" b="1" dirty="0">
                <a:latin typeface=".VnTime" panose="020B7200000000000000" pitchFamily="34" charset="0"/>
              </a:rPr>
              <a:t> </a:t>
            </a:r>
            <a:r>
              <a:rPr lang="en-US" altLang="en-US" sz="2000" b="1" dirty="0">
                <a:solidFill>
                  <a:srgbClr val="A90698"/>
                </a:solidFill>
                <a:latin typeface=".VnTime" panose="020B7200000000000000" pitchFamily="34" charset="0"/>
              </a:rPr>
              <a:t>Anh Êy</a:t>
            </a:r>
            <a:r>
              <a:rPr lang="en-US" altLang="en-US" sz="2000" b="1" baseline="-25000" dirty="0">
                <a:solidFill>
                  <a:schemeClr val="tx1"/>
                </a:solidFill>
                <a:latin typeface=".VnTime" panose="020B7200000000000000" pitchFamily="34" charset="0"/>
              </a:rPr>
              <a:t>2</a:t>
            </a:r>
            <a:r>
              <a:rPr lang="en-US" altLang="en-US" sz="2000" b="1" dirty="0">
                <a:solidFill>
                  <a:srgbClr val="0000FF"/>
                </a:solidFill>
                <a:latin typeface=".VnTime" panose="020B7200000000000000" pitchFamily="34" charset="0"/>
              </a:rPr>
              <a:t> </a:t>
            </a:r>
            <a:r>
              <a:rPr lang="en-US" altLang="en-US" sz="2000" b="1" dirty="0">
                <a:latin typeface=".VnTime" panose="020B7200000000000000" pitchFamily="34" charset="0"/>
              </a:rPr>
              <a:t>lµ chñ ng</a:t>
            </a:r>
            <a:r>
              <a:rPr lang="en-US" altLang="en-US" sz="2000" b="1" dirty="0">
                <a:latin typeface="Times New Roman" panose="02020603050405020304" pitchFamily="18" charset="0"/>
                <a:cs typeface="Times New Roman" panose="02020603050405020304" pitchFamily="18" charset="0"/>
                <a:sym typeface="+mn-ea"/>
              </a:rPr>
              <a:t>ữ</a:t>
            </a:r>
            <a:endParaRPr lang="en-US" altLang="en-US" sz="2000" b="1" dirty="0">
              <a:latin typeface="Times New Roman" panose="02020603050405020304" pitchFamily="18" charset="0"/>
              <a:cs typeface="Times New Roman" panose="02020603050405020304" pitchFamily="18" charset="0"/>
            </a:endParaRPr>
          </a:p>
        </p:txBody>
      </p:sp>
      <p:sp>
        <p:nvSpPr>
          <p:cNvPr id="163030" name="Text Box 214"/>
          <p:cNvSpPr txBox="1"/>
          <p:nvPr/>
        </p:nvSpPr>
        <p:spPr>
          <a:xfrm>
            <a:off x="4724400" y="3357880"/>
            <a:ext cx="4229100" cy="1938020"/>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spcBef>
                <a:spcPct val="0"/>
              </a:spcBef>
              <a:buClrTx/>
              <a:buSzTx/>
              <a:buFontTx/>
              <a:buNone/>
            </a:pPr>
            <a:r>
              <a:rPr lang="en-US" altLang="en-US" sz="2000" b="1" dirty="0">
                <a:latin typeface=".VnTime" panose="020B7200000000000000" pitchFamily="34" charset="0"/>
              </a:rPr>
              <a:t>Cã sù thay ®æi t­¬ng tù:</a:t>
            </a:r>
          </a:p>
          <a:p>
            <a:pPr marL="0" lvl="0" indent="0">
              <a:spcBef>
                <a:spcPct val="0"/>
              </a:spcBef>
              <a:buClrTx/>
              <a:buSzTx/>
              <a:buFontTx/>
              <a:buNone/>
            </a:pPr>
            <a:r>
              <a:rPr lang="en-US" altLang="en-US" sz="2000" b="1" dirty="0">
                <a:latin typeface=".VnTime" panose="020B7200000000000000" pitchFamily="34" charset="0"/>
              </a:rPr>
              <a:t> </a:t>
            </a:r>
            <a:r>
              <a:rPr lang="en-US" altLang="en-US" sz="2000" b="1" i="1" dirty="0">
                <a:solidFill>
                  <a:srgbClr val="FF3300"/>
                </a:solidFill>
                <a:latin typeface=".VnTime" panose="020B7200000000000000" pitchFamily="34" charset="0"/>
              </a:rPr>
              <a:t>I</a:t>
            </a:r>
            <a:r>
              <a:rPr lang="en-US" altLang="en-US" sz="2000" b="1" i="1" dirty="0">
                <a:latin typeface=".VnTime" panose="020B7200000000000000" pitchFamily="34" charset="0"/>
              </a:rPr>
              <a:t> </a:t>
            </a:r>
            <a:r>
              <a:rPr lang="en-US" altLang="en-US" sz="2000" b="1" dirty="0">
                <a:latin typeface=".VnTime" panose="020B7200000000000000" pitchFamily="34" charset="0"/>
              </a:rPr>
              <a:t> trong vÕ </a:t>
            </a:r>
            <a:r>
              <a:rPr lang="en-US" altLang="en-US" sz="2000" b="1" i="1" dirty="0">
                <a:latin typeface=".VnTime" panose="020B7200000000000000" pitchFamily="34" charset="0"/>
              </a:rPr>
              <a:t>(1)</a:t>
            </a:r>
            <a:r>
              <a:rPr lang="en-US" altLang="en-US" sz="2000" b="1" dirty="0">
                <a:latin typeface=".VnTime" panose="020B7200000000000000" pitchFamily="34" charset="0"/>
              </a:rPr>
              <a:t> lµ chñ ngữ,  ë vÕ </a:t>
            </a:r>
            <a:r>
              <a:rPr lang="en-US" altLang="en-US" sz="2000" b="1" i="1" dirty="0">
                <a:latin typeface=".VnTime" panose="020B7200000000000000" pitchFamily="34" charset="0"/>
              </a:rPr>
              <a:t>(2) </a:t>
            </a:r>
            <a:r>
              <a:rPr lang="en-US" altLang="en-US" sz="2000" b="1" dirty="0">
                <a:latin typeface=".VnTime" panose="020B7200000000000000" pitchFamily="34" charset="0"/>
              </a:rPr>
              <a:t>®· trë thµnh </a:t>
            </a:r>
            <a:r>
              <a:rPr lang="en-US" altLang="en-US" sz="2000" b="1" i="1" dirty="0">
                <a:solidFill>
                  <a:srgbClr val="FF3300"/>
                </a:solidFill>
                <a:latin typeface=".VnTime" panose="020B7200000000000000" pitchFamily="34" charset="0"/>
              </a:rPr>
              <a:t>me</a:t>
            </a:r>
            <a:r>
              <a:rPr lang="en-US" altLang="en-US" sz="2000" b="1" dirty="0">
                <a:latin typeface=".VnTime" panose="020B7200000000000000" pitchFamily="34" charset="0"/>
              </a:rPr>
              <a:t> </a:t>
            </a:r>
            <a:r>
              <a:rPr lang="en-US" altLang="en-US" sz="2000" b="1" dirty="0">
                <a:latin typeface="Times New Roman" panose="02020603050405020304" pitchFamily="18" charset="0"/>
                <a:cs typeface="Times New Roman" panose="02020603050405020304" pitchFamily="18" charset="0"/>
              </a:rPr>
              <a:t>giữ </a:t>
            </a:r>
            <a:r>
              <a:rPr lang="en-US" altLang="en-US" sz="2000" b="1" dirty="0">
                <a:latin typeface=".VnTime" panose="020B7200000000000000" pitchFamily="34" charset="0"/>
              </a:rPr>
              <a:t>vai trß lµ </a:t>
            </a:r>
            <a:r>
              <a:rPr lang="en-US" altLang="en-US" sz="2000" b="1" dirty="0">
                <a:latin typeface="Times New Roman" panose="02020603050405020304" pitchFamily="18" charset="0"/>
                <a:cs typeface="Times New Roman" panose="02020603050405020304" pitchFamily="18" charset="0"/>
              </a:rPr>
              <a:t>phụ ngữ </a:t>
            </a:r>
          </a:p>
          <a:p>
            <a:pPr marL="0" lvl="0" indent="0">
              <a:spcBef>
                <a:spcPct val="0"/>
              </a:spcBef>
              <a:buClrTx/>
              <a:buSzTx/>
              <a:buFontTx/>
              <a:buNone/>
            </a:pPr>
            <a:r>
              <a:rPr lang="en-US" altLang="en-US" sz="2000" b="1" dirty="0">
                <a:solidFill>
                  <a:srgbClr val="A200A4"/>
                </a:solidFill>
                <a:latin typeface=".VnTime" panose="020B7200000000000000" pitchFamily="34" charset="0"/>
              </a:rPr>
              <a:t>Him</a:t>
            </a:r>
            <a:r>
              <a:rPr lang="en-US" altLang="en-US" sz="2000" b="1" dirty="0">
                <a:latin typeface=".VnTime" panose="020B7200000000000000" pitchFamily="34" charset="0"/>
              </a:rPr>
              <a:t> gi</a:t>
            </a:r>
            <a:r>
              <a:rPr lang="en-US" altLang="en-US" sz="2000" b="1" dirty="0">
                <a:latin typeface="Times New Roman" panose="02020603050405020304" pitchFamily="18" charset="0"/>
                <a:cs typeface="Times New Roman" panose="02020603050405020304" pitchFamily="18" charset="0"/>
                <a:sym typeface="+mn-ea"/>
              </a:rPr>
              <a:t>ữ</a:t>
            </a:r>
            <a:r>
              <a:rPr lang="en-US" altLang="en-US" sz="2000" b="1" dirty="0">
                <a:latin typeface=".VnTime" panose="020B7200000000000000" pitchFamily="34" charset="0"/>
              </a:rPr>
              <a:t> vai trß lµ </a:t>
            </a:r>
            <a:r>
              <a:rPr lang="en-US" altLang="en-US" sz="2000" b="1" dirty="0">
                <a:latin typeface="Times New Roman" panose="02020603050405020304" pitchFamily="18" charset="0"/>
                <a:cs typeface="Times New Roman" panose="02020603050405020304" pitchFamily="18" charset="0"/>
                <a:sym typeface="+mn-ea"/>
              </a:rPr>
              <a:t>phụ </a:t>
            </a:r>
            <a:r>
              <a:rPr lang="en-US" altLang="en-US" sz="2000" b="1" dirty="0">
                <a:latin typeface=".VnTime" panose="020B7200000000000000" pitchFamily="34" charset="0"/>
                <a:sym typeface="+mn-ea"/>
              </a:rPr>
              <a:t>ng</a:t>
            </a:r>
            <a:r>
              <a:rPr lang="en-US" altLang="en-US" sz="2000" b="1" dirty="0">
                <a:latin typeface="Times New Roman" panose="02020603050405020304" pitchFamily="18" charset="0"/>
                <a:cs typeface="Times New Roman" panose="02020603050405020304" pitchFamily="18" charset="0"/>
                <a:sym typeface="+mn-ea"/>
              </a:rPr>
              <a:t>ữ </a:t>
            </a:r>
            <a:r>
              <a:rPr lang="en-US" altLang="en-US" sz="2000" b="1" i="1" dirty="0">
                <a:latin typeface=".VnTime" panose="020B7200000000000000" pitchFamily="34" charset="0"/>
              </a:rPr>
              <a:t> </a:t>
            </a:r>
            <a:r>
              <a:rPr lang="en-US" altLang="en-US" sz="2000" b="1" dirty="0">
                <a:latin typeface=".VnTime" panose="020B7200000000000000" pitchFamily="34" charset="0"/>
              </a:rPr>
              <a:t>ë vÕ </a:t>
            </a:r>
            <a:r>
              <a:rPr lang="en-US" altLang="en-US" sz="2000" b="1" i="1" dirty="0">
                <a:latin typeface=".VnTime" panose="020B7200000000000000" pitchFamily="34" charset="0"/>
              </a:rPr>
              <a:t>(1)</a:t>
            </a:r>
            <a:r>
              <a:rPr lang="en-US" altLang="en-US" sz="2000" b="1" dirty="0">
                <a:latin typeface=".VnTime" panose="020B7200000000000000" pitchFamily="34" charset="0"/>
              </a:rPr>
              <a:t>, ë vÕ </a:t>
            </a:r>
            <a:r>
              <a:rPr lang="en-US" altLang="en-US" sz="2000" b="1" i="1" dirty="0">
                <a:latin typeface=".VnTime" panose="020B7200000000000000" pitchFamily="34" charset="0"/>
              </a:rPr>
              <a:t>(2)</a:t>
            </a:r>
            <a:r>
              <a:rPr lang="en-US" altLang="en-US" sz="2000" b="1" dirty="0">
                <a:latin typeface=".VnTime" panose="020B7200000000000000" pitchFamily="34" charset="0"/>
              </a:rPr>
              <a:t> lµ chñ ng</a:t>
            </a:r>
            <a:r>
              <a:rPr lang="en-US" altLang="en-US" sz="2000" b="1" dirty="0">
                <a:latin typeface="Times New Roman" panose="02020603050405020304" pitchFamily="18" charset="0"/>
                <a:cs typeface="Times New Roman" panose="02020603050405020304" pitchFamily="18" charset="0"/>
                <a:sym typeface="+mn-ea"/>
              </a:rPr>
              <a:t>ữ</a:t>
            </a:r>
            <a:r>
              <a:rPr lang="en-US" altLang="en-US" sz="2000" b="1" dirty="0">
                <a:latin typeface=".VnTime" panose="020B7200000000000000" pitchFamily="34" charset="0"/>
              </a:rPr>
              <a:t> l¹i trë thµnh </a:t>
            </a:r>
            <a:r>
              <a:rPr lang="en-US" altLang="en-US" sz="2000" b="1" dirty="0">
                <a:solidFill>
                  <a:srgbClr val="A200A4"/>
                </a:solidFill>
                <a:latin typeface=".VnTime" panose="020B7200000000000000" pitchFamily="34" charset="0"/>
              </a:rPr>
              <a:t>he</a:t>
            </a:r>
            <a:endParaRPr lang="en-US" altLang="en-US" sz="2000" b="1" dirty="0">
              <a:latin typeface=".VnTime" panose="020B7200000000000000" pitchFamily="34" charset="0"/>
            </a:endParaRPr>
          </a:p>
        </p:txBody>
      </p:sp>
      <p:sp>
        <p:nvSpPr>
          <p:cNvPr id="163032" name="Text Box 216"/>
          <p:cNvSpPr txBox="1"/>
          <p:nvPr/>
        </p:nvSpPr>
        <p:spPr>
          <a:xfrm>
            <a:off x="2286000" y="5416550"/>
            <a:ext cx="2438400" cy="138366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eaLnBrk="1" hangingPunct="1">
              <a:buClr>
                <a:schemeClr val="accent1"/>
              </a:buClr>
              <a:buSzPct val="65000"/>
              <a:buNone/>
            </a:pPr>
            <a:r>
              <a:rPr lang="en-US" altLang="en-US" sz="2000" b="1" dirty="0">
                <a:solidFill>
                  <a:srgbClr val="FF0000"/>
                </a:solidFill>
                <a:latin typeface=".VnTime" panose="020B7200000000000000" pitchFamily="34" charset="0"/>
              </a:rPr>
              <a:t>Kh«ng cã sù </a:t>
            </a:r>
            <a:r>
              <a:rPr lang="en-US" altLang="en-US" sz="2000" b="1" dirty="0">
                <a:solidFill>
                  <a:srgbClr val="FF0000"/>
                </a:solidFill>
                <a:latin typeface="Times New Roman" panose="02020603050405020304" pitchFamily="18" charset="0"/>
                <a:cs typeface="Times New Roman" panose="02020603050405020304" pitchFamily="18" charset="0"/>
              </a:rPr>
              <a:t>khác biệt nào giữa </a:t>
            </a:r>
            <a:r>
              <a:rPr lang="en-US" altLang="en-US" sz="2000" b="1" i="1" dirty="0">
                <a:solidFill>
                  <a:srgbClr val="FF3300"/>
                </a:solidFill>
                <a:latin typeface=".VnTime" panose="020B7200000000000000" pitchFamily="34" charset="0"/>
                <a:sym typeface="+mn-ea"/>
              </a:rPr>
              <a:t>T«i</a:t>
            </a:r>
            <a:r>
              <a:rPr lang="en-US" altLang="en-US" sz="2000" b="1" i="1" baseline="-25000" dirty="0">
                <a:latin typeface=".VnTime" panose="020B7200000000000000" pitchFamily="34" charset="0"/>
                <a:sym typeface="+mn-ea"/>
              </a:rPr>
              <a:t>1 </a:t>
            </a:r>
            <a:r>
              <a:rPr lang="en-US" altLang="en-US" sz="2800" b="1" baseline="-25000" dirty="0">
                <a:latin typeface=".VnTime" panose="020B7200000000000000" pitchFamily="34" charset="0"/>
                <a:sym typeface="+mn-ea"/>
              </a:rPr>
              <a:t>và</a:t>
            </a:r>
            <a:endParaRPr lang="en-US" altLang="en-US" sz="2800" b="1" i="1" baseline="-25000" dirty="0">
              <a:latin typeface=".VnTime" panose="020B7200000000000000" pitchFamily="34" charset="0"/>
              <a:sym typeface="+mn-ea"/>
            </a:endParaRPr>
          </a:p>
          <a:p>
            <a:pPr marL="0" lvl="0" indent="0" eaLnBrk="1" hangingPunct="1">
              <a:buClr>
                <a:schemeClr val="accent1"/>
              </a:buClr>
              <a:buSzPct val="65000"/>
              <a:buNone/>
            </a:pPr>
            <a:r>
              <a:rPr lang="en-US" altLang="en-US" sz="2000" b="1" i="1" baseline="-25000" dirty="0">
                <a:latin typeface=".VnTime" panose="020B7200000000000000" pitchFamily="34" charset="0"/>
                <a:sym typeface="+mn-ea"/>
              </a:rPr>
              <a:t> </a:t>
            </a:r>
            <a:r>
              <a:rPr lang="en-US" altLang="en-US" sz="2000" b="1" i="1" dirty="0">
                <a:solidFill>
                  <a:srgbClr val="FF3300"/>
                </a:solidFill>
                <a:latin typeface=".VnTime" panose="020B7200000000000000" pitchFamily="34" charset="0"/>
                <a:sym typeface="+mn-ea"/>
              </a:rPr>
              <a:t>T«i</a:t>
            </a:r>
            <a:r>
              <a:rPr lang="en-US" altLang="en-US" sz="2000" b="1" i="1" baseline="-25000" dirty="0">
                <a:latin typeface=".VnTime" panose="020B7200000000000000" pitchFamily="34" charset="0"/>
                <a:sym typeface="+mn-ea"/>
              </a:rPr>
              <a:t>2;  </a:t>
            </a:r>
            <a:r>
              <a:rPr lang="en-US" altLang="en-US" sz="2000" b="1" dirty="0">
                <a:solidFill>
                  <a:srgbClr val="A90698"/>
                </a:solidFill>
                <a:latin typeface=".VnTime" panose="020B7200000000000000" pitchFamily="34" charset="0"/>
                <a:sym typeface="+mn-ea"/>
              </a:rPr>
              <a:t>Anh Êy</a:t>
            </a:r>
            <a:r>
              <a:rPr lang="en-US" altLang="en-US" sz="2000" b="1" baseline="-25000" dirty="0">
                <a:latin typeface=".VnTime" panose="020B7200000000000000" pitchFamily="34" charset="0"/>
                <a:sym typeface="+mn-ea"/>
              </a:rPr>
              <a:t>1 </a:t>
            </a:r>
            <a:r>
              <a:rPr lang="en-US" altLang="en-US" sz="2400" b="1" baseline="-25000" dirty="0">
                <a:latin typeface=".VnTime" panose="020B7200000000000000" pitchFamily="34" charset="0"/>
                <a:sym typeface="+mn-ea"/>
              </a:rPr>
              <a:t>và</a:t>
            </a:r>
            <a:r>
              <a:rPr lang="en-US" altLang="en-US" sz="2000" b="1" i="1" baseline="-25000" dirty="0">
                <a:latin typeface=".VnTime" panose="020B7200000000000000" pitchFamily="34" charset="0"/>
                <a:sym typeface="+mn-ea"/>
              </a:rPr>
              <a:t>  </a:t>
            </a:r>
            <a:r>
              <a:rPr lang="en-US" altLang="en-US" sz="2000" b="1" dirty="0">
                <a:solidFill>
                  <a:srgbClr val="A90698"/>
                </a:solidFill>
                <a:latin typeface=".VnTime" panose="020B7200000000000000" pitchFamily="34" charset="0"/>
                <a:sym typeface="+mn-ea"/>
              </a:rPr>
              <a:t>Anh Êy</a:t>
            </a:r>
            <a:r>
              <a:rPr lang="en-US" altLang="en-US" sz="2000" b="1" baseline="-25000" dirty="0">
                <a:latin typeface=".VnTime" panose="020B7200000000000000" pitchFamily="34" charset="0"/>
                <a:sym typeface="+mn-ea"/>
              </a:rPr>
              <a:t>2</a:t>
            </a:r>
            <a:r>
              <a:rPr lang="en-US" altLang="en-US" sz="2000" b="1" i="1" baseline="-25000" dirty="0">
                <a:latin typeface=".VnTime" panose="020B7200000000000000" pitchFamily="34" charset="0"/>
                <a:sym typeface="+mn-ea"/>
              </a:rPr>
              <a:t> </a:t>
            </a:r>
            <a:endParaRPr lang="en-US" altLang="en-US" sz="2000" b="1" dirty="0">
              <a:solidFill>
                <a:srgbClr val="FF0000"/>
              </a:solidFill>
              <a:latin typeface="Times New Roman" panose="02020603050405020304" pitchFamily="18" charset="0"/>
              <a:cs typeface="Times New Roman" panose="02020603050405020304" pitchFamily="18" charset="0"/>
            </a:endParaRPr>
          </a:p>
        </p:txBody>
      </p:sp>
      <p:sp>
        <p:nvSpPr>
          <p:cNvPr id="163034" name="Rectangle 218"/>
          <p:cNvSpPr/>
          <p:nvPr/>
        </p:nvSpPr>
        <p:spPr>
          <a:xfrm>
            <a:off x="4876800" y="5486400"/>
            <a:ext cx="3505200" cy="70675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spcBef>
                <a:spcPct val="0"/>
              </a:spcBef>
              <a:buClrTx/>
              <a:buSzTx/>
              <a:buFontTx/>
              <a:buNone/>
            </a:pPr>
            <a:r>
              <a:rPr lang="en-US" altLang="en-US" sz="2000" b="1" dirty="0">
                <a:solidFill>
                  <a:srgbClr val="FF0000"/>
                </a:solidFill>
                <a:latin typeface=".VnTime" panose="020B7200000000000000" pitchFamily="34" charset="0"/>
              </a:rPr>
              <a:t>Cã sù biÕn ®æi:</a:t>
            </a:r>
          </a:p>
          <a:p>
            <a:pPr marL="0" lvl="0" indent="0">
              <a:spcBef>
                <a:spcPct val="0"/>
              </a:spcBef>
              <a:buClrTx/>
              <a:buSzTx/>
              <a:buFontTx/>
              <a:buNone/>
            </a:pPr>
            <a:r>
              <a:rPr lang="en-US" altLang="en-US" sz="2000" b="1" i="1" dirty="0">
                <a:latin typeface=".VnTime" panose="020B7200000000000000" pitchFamily="34" charset="0"/>
              </a:rPr>
              <a:t>      </a:t>
            </a:r>
            <a:r>
              <a:rPr lang="en-US" altLang="en-US" sz="2000" b="1" i="1" dirty="0">
                <a:solidFill>
                  <a:srgbClr val="FF3300"/>
                </a:solidFill>
                <a:latin typeface=".VnTime" panose="020B7200000000000000" pitchFamily="34" charset="0"/>
                <a:sym typeface="+mn-ea"/>
              </a:rPr>
              <a:t>I </a:t>
            </a:r>
            <a:r>
              <a:rPr lang="en-US" altLang="en-US" sz="2000" b="1" dirty="0">
                <a:latin typeface=".VnTime" panose="020B7200000000000000" pitchFamily="34" charset="0"/>
                <a:sym typeface="+mn-ea"/>
              </a:rPr>
              <a:t>-&gt; </a:t>
            </a:r>
            <a:r>
              <a:rPr lang="en-US" altLang="en-US" sz="2000" b="1" i="1" dirty="0">
                <a:solidFill>
                  <a:srgbClr val="FF3300"/>
                </a:solidFill>
                <a:latin typeface=".VnTime" panose="020B7200000000000000" pitchFamily="34" charset="0"/>
                <a:sym typeface="+mn-ea"/>
              </a:rPr>
              <a:t>me,</a:t>
            </a:r>
            <a:r>
              <a:rPr lang="en-US" altLang="en-US" sz="2000" b="1" i="1" dirty="0">
                <a:latin typeface=".VnTime" panose="020B7200000000000000" pitchFamily="34" charset="0"/>
              </a:rPr>
              <a:t> </a:t>
            </a:r>
            <a:r>
              <a:rPr lang="en-US" altLang="en-US" sz="2000" b="1" i="1" dirty="0">
                <a:solidFill>
                  <a:srgbClr val="A200A4"/>
                </a:solidFill>
                <a:latin typeface=".VnTime" panose="020B7200000000000000" pitchFamily="34" charset="0"/>
              </a:rPr>
              <a:t>him</a:t>
            </a:r>
            <a:r>
              <a:rPr lang="en-US" altLang="en-US" sz="2000" b="1" dirty="0">
                <a:latin typeface=".VnTime" panose="020B7200000000000000" pitchFamily="34" charset="0"/>
              </a:rPr>
              <a:t> -&gt;</a:t>
            </a:r>
            <a:r>
              <a:rPr lang="en-US" altLang="en-US" sz="2000" b="1" i="1" dirty="0">
                <a:solidFill>
                  <a:srgbClr val="A200A4"/>
                </a:solidFill>
                <a:latin typeface=".VnTime" panose="020B7200000000000000" pitchFamily="34" charset="0"/>
              </a:rPr>
              <a:t> he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62820">
                                            <p:txEl>
                                              <p:charRg st="1" end="1"/>
                                            </p:txEl>
                                          </p:spTgt>
                                        </p:tgtEl>
                                        <p:attrNameLst>
                                          <p:attrName>style.visibility</p:attrName>
                                        </p:attrNameLst>
                                      </p:cBhvr>
                                      <p:to>
                                        <p:strVal val="visible"/>
                                      </p:to>
                                    </p:set>
                                    <p:animEffect transition="in" filter="blinds(horizontal)">
                                      <p:cBhvr>
                                        <p:cTn id="7" dur="500"/>
                                        <p:tgtEl>
                                          <p:spTgt spid="162820">
                                            <p:txEl>
                                              <p:char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62820">
                                            <p:txEl>
                                              <p:charRg st="77" end="142"/>
                                            </p:txEl>
                                          </p:spTgt>
                                        </p:tgtEl>
                                        <p:attrNameLst>
                                          <p:attrName>style.visibility</p:attrName>
                                        </p:attrNameLst>
                                      </p:cBhvr>
                                      <p:to>
                                        <p:strVal val="visible"/>
                                      </p:to>
                                    </p:set>
                                    <p:animEffect transition="in" filter="blinds(horizontal)">
                                      <p:cBhvr>
                                        <p:cTn id="12" dur="500"/>
                                        <p:tgtEl>
                                          <p:spTgt spid="162820">
                                            <p:txEl>
                                              <p:charRg st="77" end="14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62820">
                                            <p:txEl>
                                              <p:pRg st="0" end="0"/>
                                            </p:txEl>
                                          </p:spTgt>
                                        </p:tgtEl>
                                        <p:attrNameLst>
                                          <p:attrName>style.visibility</p:attrName>
                                        </p:attrNameLst>
                                      </p:cBhvr>
                                      <p:to>
                                        <p:strVal val="visible"/>
                                      </p:to>
                                    </p:set>
                                    <p:animEffect transition="in" filter="box(in)">
                                      <p:cBhvr>
                                        <p:cTn id="17" dur="2000"/>
                                        <p:tgtEl>
                                          <p:spTgt spid="162820">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162820">
                                            <p:txEl>
                                              <p:pRg st="1" end="1"/>
                                            </p:txEl>
                                          </p:spTgt>
                                        </p:tgtEl>
                                        <p:attrNameLst>
                                          <p:attrName>style.visibility</p:attrName>
                                        </p:attrNameLst>
                                      </p:cBhvr>
                                      <p:to>
                                        <p:strVal val="visible"/>
                                      </p:to>
                                    </p:set>
                                    <p:animEffect transition="in" filter="box(in)">
                                      <p:cBhvr>
                                        <p:cTn id="22" dur="2000"/>
                                        <p:tgtEl>
                                          <p:spTgt spid="162820">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163042"/>
                                        </p:tgtEl>
                                        <p:attrNameLst>
                                          <p:attrName>style.visibility</p:attrName>
                                        </p:attrNameLst>
                                      </p:cBhvr>
                                      <p:to>
                                        <p:strVal val="visible"/>
                                      </p:to>
                                    </p:set>
                                    <p:animEffect transition="in" filter="box(in)">
                                      <p:cBhvr>
                                        <p:cTn id="27" dur="2000"/>
                                        <p:tgtEl>
                                          <p:spTgt spid="163042"/>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163024">
                                            <p:txEl>
                                              <p:pRg st="1" end="1"/>
                                            </p:txEl>
                                          </p:spTgt>
                                        </p:tgtEl>
                                        <p:attrNameLst>
                                          <p:attrName>style.visibility</p:attrName>
                                        </p:attrNameLst>
                                      </p:cBhvr>
                                      <p:to>
                                        <p:strVal val="visible"/>
                                      </p:to>
                                    </p:set>
                                    <p:animEffect transition="in" filter="box(in)">
                                      <p:cBhvr>
                                        <p:cTn id="32" dur="2000"/>
                                        <p:tgtEl>
                                          <p:spTgt spid="163024">
                                            <p:txEl>
                                              <p:pRg st="1" end="1"/>
                                            </p:txEl>
                                          </p:spTgt>
                                        </p:tgtEl>
                                      </p:cBhvr>
                                    </p:animEffect>
                                  </p:childTnLst>
                                </p:cTn>
                              </p:par>
                              <p:par>
                                <p:cTn id="33" presetID="4" presetClass="entr" presetSubtype="16" fill="hold" nodeType="withEffect">
                                  <p:stCondLst>
                                    <p:cond delay="0"/>
                                  </p:stCondLst>
                                  <p:childTnLst>
                                    <p:set>
                                      <p:cBhvr>
                                        <p:cTn id="34" dur="1" fill="hold">
                                          <p:stCondLst>
                                            <p:cond delay="0"/>
                                          </p:stCondLst>
                                        </p:cTn>
                                        <p:tgtEl>
                                          <p:spTgt spid="163024">
                                            <p:txEl>
                                              <p:pRg st="2" end="2"/>
                                            </p:txEl>
                                          </p:spTgt>
                                        </p:tgtEl>
                                        <p:attrNameLst>
                                          <p:attrName>style.visibility</p:attrName>
                                        </p:attrNameLst>
                                      </p:cBhvr>
                                      <p:to>
                                        <p:strVal val="visible"/>
                                      </p:to>
                                    </p:set>
                                    <p:animEffect transition="in" filter="box(in)">
                                      <p:cBhvr>
                                        <p:cTn id="35" dur="2000"/>
                                        <p:tgtEl>
                                          <p:spTgt spid="163024">
                                            <p:txEl>
                                              <p:pRg st="2" end="2"/>
                                            </p:txEl>
                                          </p:spTgt>
                                        </p:tgtEl>
                                      </p:cBhvr>
                                    </p:animEffect>
                                  </p:childTnLst>
                                </p:cTn>
                              </p:par>
                              <p:par>
                                <p:cTn id="36" presetID="4" presetClass="entr" presetSubtype="16" fill="hold" nodeType="withEffect">
                                  <p:stCondLst>
                                    <p:cond delay="0"/>
                                  </p:stCondLst>
                                  <p:childTnLst>
                                    <p:set>
                                      <p:cBhvr>
                                        <p:cTn id="37" dur="1" fill="hold">
                                          <p:stCondLst>
                                            <p:cond delay="0"/>
                                          </p:stCondLst>
                                        </p:cTn>
                                        <p:tgtEl>
                                          <p:spTgt spid="163024">
                                            <p:txEl>
                                              <p:pRg st="3" end="3"/>
                                            </p:txEl>
                                          </p:spTgt>
                                        </p:tgtEl>
                                        <p:attrNameLst>
                                          <p:attrName>style.visibility</p:attrName>
                                        </p:attrNameLst>
                                      </p:cBhvr>
                                      <p:to>
                                        <p:strVal val="visible"/>
                                      </p:to>
                                    </p:set>
                                    <p:animEffect transition="in" filter="box(in)">
                                      <p:cBhvr>
                                        <p:cTn id="38" dur="2000"/>
                                        <p:tgtEl>
                                          <p:spTgt spid="163024">
                                            <p:txEl>
                                              <p:pRg st="3" end="3"/>
                                            </p:txEl>
                                          </p:spTgt>
                                        </p:tgtEl>
                                      </p:cBhvr>
                                    </p:animEffect>
                                  </p:childTnLst>
                                </p:cTn>
                              </p:par>
                              <p:par>
                                <p:cTn id="39" presetID="4" presetClass="entr" presetSubtype="16" fill="hold" nodeType="withEffect">
                                  <p:stCondLst>
                                    <p:cond delay="0"/>
                                  </p:stCondLst>
                                  <p:childTnLst>
                                    <p:set>
                                      <p:cBhvr>
                                        <p:cTn id="40" dur="1" fill="hold">
                                          <p:stCondLst>
                                            <p:cond delay="0"/>
                                          </p:stCondLst>
                                        </p:cTn>
                                        <p:tgtEl>
                                          <p:spTgt spid="163024">
                                            <p:txEl>
                                              <p:pRg st="4" end="4"/>
                                            </p:txEl>
                                          </p:spTgt>
                                        </p:tgtEl>
                                        <p:attrNameLst>
                                          <p:attrName>style.visibility</p:attrName>
                                        </p:attrNameLst>
                                      </p:cBhvr>
                                      <p:to>
                                        <p:strVal val="visible"/>
                                      </p:to>
                                    </p:set>
                                    <p:animEffect transition="in" filter="box(in)">
                                      <p:cBhvr>
                                        <p:cTn id="41" dur="2000"/>
                                        <p:tgtEl>
                                          <p:spTgt spid="163024">
                                            <p:txEl>
                                              <p:pRg st="4" end="4"/>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4" presetClass="entr" presetSubtype="16" fill="hold" nodeType="clickEffect">
                                  <p:stCondLst>
                                    <p:cond delay="0"/>
                                  </p:stCondLst>
                                  <p:childTnLst>
                                    <p:set>
                                      <p:cBhvr>
                                        <p:cTn id="45" dur="1" fill="hold">
                                          <p:stCondLst>
                                            <p:cond delay="0"/>
                                          </p:stCondLst>
                                        </p:cTn>
                                        <p:tgtEl>
                                          <p:spTgt spid="163032">
                                            <p:txEl>
                                              <p:pRg st="0" end="0"/>
                                            </p:txEl>
                                          </p:spTgt>
                                        </p:tgtEl>
                                        <p:attrNameLst>
                                          <p:attrName>style.visibility</p:attrName>
                                        </p:attrNameLst>
                                      </p:cBhvr>
                                      <p:to>
                                        <p:strVal val="visible"/>
                                      </p:to>
                                    </p:set>
                                    <p:animEffect transition="in" filter="box(in)">
                                      <p:cBhvr>
                                        <p:cTn id="46" dur="2000"/>
                                        <p:tgtEl>
                                          <p:spTgt spid="163032">
                                            <p:txEl>
                                              <p:pRg st="0" end="0"/>
                                            </p:txEl>
                                          </p:spTgt>
                                        </p:tgtEl>
                                      </p:cBhvr>
                                    </p:animEffect>
                                  </p:childTnLst>
                                </p:cTn>
                              </p:par>
                              <p:par>
                                <p:cTn id="47" presetID="4" presetClass="entr" presetSubtype="16" fill="hold" nodeType="withEffect">
                                  <p:stCondLst>
                                    <p:cond delay="0"/>
                                  </p:stCondLst>
                                  <p:childTnLst>
                                    <p:set>
                                      <p:cBhvr>
                                        <p:cTn id="48" dur="1" fill="hold">
                                          <p:stCondLst>
                                            <p:cond delay="0"/>
                                          </p:stCondLst>
                                        </p:cTn>
                                        <p:tgtEl>
                                          <p:spTgt spid="163032">
                                            <p:txEl>
                                              <p:pRg st="1" end="1"/>
                                            </p:txEl>
                                          </p:spTgt>
                                        </p:tgtEl>
                                        <p:attrNameLst>
                                          <p:attrName>style.visibility</p:attrName>
                                        </p:attrNameLst>
                                      </p:cBhvr>
                                      <p:to>
                                        <p:strVal val="visible"/>
                                      </p:to>
                                    </p:set>
                                    <p:animEffect transition="in" filter="box(in)">
                                      <p:cBhvr>
                                        <p:cTn id="49" dur="2000"/>
                                        <p:tgtEl>
                                          <p:spTgt spid="163032">
                                            <p:txEl>
                                              <p:pRg st="1" end="1"/>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4" presetClass="entr" presetSubtype="16" fill="hold" nodeType="clickEffect">
                                  <p:stCondLst>
                                    <p:cond delay="0"/>
                                  </p:stCondLst>
                                  <p:childTnLst>
                                    <p:set>
                                      <p:cBhvr>
                                        <p:cTn id="53" dur="1" fill="hold">
                                          <p:stCondLst>
                                            <p:cond delay="0"/>
                                          </p:stCondLst>
                                        </p:cTn>
                                        <p:tgtEl>
                                          <p:spTgt spid="163030">
                                            <p:txEl>
                                              <p:pRg st="0" end="0"/>
                                            </p:txEl>
                                          </p:spTgt>
                                        </p:tgtEl>
                                        <p:attrNameLst>
                                          <p:attrName>style.visibility</p:attrName>
                                        </p:attrNameLst>
                                      </p:cBhvr>
                                      <p:to>
                                        <p:strVal val="visible"/>
                                      </p:to>
                                    </p:set>
                                    <p:animEffect transition="in" filter="box(in)">
                                      <p:cBhvr>
                                        <p:cTn id="54" dur="2000"/>
                                        <p:tgtEl>
                                          <p:spTgt spid="163030">
                                            <p:txEl>
                                              <p:pRg st="0" end="0"/>
                                            </p:txEl>
                                          </p:spTgt>
                                        </p:tgtEl>
                                      </p:cBhvr>
                                    </p:animEffect>
                                  </p:childTnLst>
                                </p:cTn>
                              </p:par>
                              <p:par>
                                <p:cTn id="55" presetID="4" presetClass="entr" presetSubtype="16" fill="hold" nodeType="withEffect">
                                  <p:stCondLst>
                                    <p:cond delay="0"/>
                                  </p:stCondLst>
                                  <p:childTnLst>
                                    <p:set>
                                      <p:cBhvr>
                                        <p:cTn id="56" dur="1" fill="hold">
                                          <p:stCondLst>
                                            <p:cond delay="0"/>
                                          </p:stCondLst>
                                        </p:cTn>
                                        <p:tgtEl>
                                          <p:spTgt spid="163030">
                                            <p:txEl>
                                              <p:pRg st="1" end="1"/>
                                            </p:txEl>
                                          </p:spTgt>
                                        </p:tgtEl>
                                        <p:attrNameLst>
                                          <p:attrName>style.visibility</p:attrName>
                                        </p:attrNameLst>
                                      </p:cBhvr>
                                      <p:to>
                                        <p:strVal val="visible"/>
                                      </p:to>
                                    </p:set>
                                    <p:animEffect transition="in" filter="box(in)">
                                      <p:cBhvr>
                                        <p:cTn id="57" dur="2000"/>
                                        <p:tgtEl>
                                          <p:spTgt spid="163030">
                                            <p:txEl>
                                              <p:pRg st="1" end="1"/>
                                            </p:txEl>
                                          </p:spTgt>
                                        </p:tgtEl>
                                      </p:cBhvr>
                                    </p:animEffect>
                                  </p:childTnLst>
                                </p:cTn>
                              </p:par>
                              <p:par>
                                <p:cTn id="58" presetID="4" presetClass="entr" presetSubtype="16" fill="hold" nodeType="withEffect">
                                  <p:stCondLst>
                                    <p:cond delay="0"/>
                                  </p:stCondLst>
                                  <p:childTnLst>
                                    <p:set>
                                      <p:cBhvr>
                                        <p:cTn id="59" dur="1" fill="hold">
                                          <p:stCondLst>
                                            <p:cond delay="0"/>
                                          </p:stCondLst>
                                        </p:cTn>
                                        <p:tgtEl>
                                          <p:spTgt spid="163030">
                                            <p:txEl>
                                              <p:pRg st="2" end="2"/>
                                            </p:txEl>
                                          </p:spTgt>
                                        </p:tgtEl>
                                        <p:attrNameLst>
                                          <p:attrName>style.visibility</p:attrName>
                                        </p:attrNameLst>
                                      </p:cBhvr>
                                      <p:to>
                                        <p:strVal val="visible"/>
                                      </p:to>
                                    </p:set>
                                    <p:animEffect transition="in" filter="box(in)">
                                      <p:cBhvr>
                                        <p:cTn id="60" dur="2000"/>
                                        <p:tgtEl>
                                          <p:spTgt spid="163030">
                                            <p:txEl>
                                              <p:pRg st="2" end="2"/>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4" presetClass="entr" presetSubtype="16" fill="hold" nodeType="clickEffect">
                                  <p:stCondLst>
                                    <p:cond delay="0"/>
                                  </p:stCondLst>
                                  <p:childTnLst>
                                    <p:set>
                                      <p:cBhvr>
                                        <p:cTn id="64" dur="1" fill="hold">
                                          <p:stCondLst>
                                            <p:cond delay="0"/>
                                          </p:stCondLst>
                                        </p:cTn>
                                        <p:tgtEl>
                                          <p:spTgt spid="163034">
                                            <p:txEl>
                                              <p:pRg st="0" end="0"/>
                                            </p:txEl>
                                          </p:spTgt>
                                        </p:tgtEl>
                                        <p:attrNameLst>
                                          <p:attrName>style.visibility</p:attrName>
                                        </p:attrNameLst>
                                      </p:cBhvr>
                                      <p:to>
                                        <p:strVal val="visible"/>
                                      </p:to>
                                    </p:set>
                                    <p:animEffect transition="in" filter="box(in)">
                                      <p:cBhvr>
                                        <p:cTn id="65" dur="2000"/>
                                        <p:tgtEl>
                                          <p:spTgt spid="163034">
                                            <p:txEl>
                                              <p:pRg st="0" end="0"/>
                                            </p:txEl>
                                          </p:spTgt>
                                        </p:tgtEl>
                                      </p:cBhvr>
                                    </p:animEffect>
                                  </p:childTnLst>
                                </p:cTn>
                              </p:par>
                              <p:par>
                                <p:cTn id="66" presetID="4" presetClass="entr" presetSubtype="16" fill="hold" nodeType="withEffect">
                                  <p:stCondLst>
                                    <p:cond delay="0"/>
                                  </p:stCondLst>
                                  <p:childTnLst>
                                    <p:set>
                                      <p:cBhvr>
                                        <p:cTn id="67" dur="1" fill="hold">
                                          <p:stCondLst>
                                            <p:cond delay="0"/>
                                          </p:stCondLst>
                                        </p:cTn>
                                        <p:tgtEl>
                                          <p:spTgt spid="163034">
                                            <p:txEl>
                                              <p:pRg st="1" end="1"/>
                                            </p:txEl>
                                          </p:spTgt>
                                        </p:tgtEl>
                                        <p:attrNameLst>
                                          <p:attrName>style.visibility</p:attrName>
                                        </p:attrNameLst>
                                      </p:cBhvr>
                                      <p:to>
                                        <p:strVal val="visible"/>
                                      </p:to>
                                    </p:set>
                                    <p:animEffect transition="in" filter="box(in)">
                                      <p:cBhvr>
                                        <p:cTn id="68" dur="2000"/>
                                        <p:tgtEl>
                                          <p:spTgt spid="16303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83" name="Oval 23"/>
          <p:cNvSpPr/>
          <p:nvPr/>
        </p:nvSpPr>
        <p:spPr>
          <a:xfrm>
            <a:off x="1186815" y="3962400"/>
            <a:ext cx="2446655" cy="2401570"/>
          </a:xfrm>
          <a:prstGeom prst="ellipse">
            <a:avLst/>
          </a:prstGeom>
          <a:gradFill rotWithShape="1">
            <a:gsLst>
              <a:gs pos="0">
                <a:srgbClr val="006BB4"/>
              </a:gs>
              <a:gs pos="100000">
                <a:srgbClr val="003253"/>
              </a:gs>
            </a:gsLst>
            <a:lin ang="0" scaled="1"/>
            <a:tileRect/>
          </a:gradFill>
          <a:ln w="9525">
            <a:noFill/>
          </a:ln>
        </p:spPr>
        <p:txBody>
          <a:bodyPr wrap="none" anchor="ctr" anchorCtr="0"/>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ctr" eaLnBrk="1" hangingPunct="1">
              <a:spcBef>
                <a:spcPct val="0"/>
              </a:spcBef>
              <a:buClrTx/>
              <a:buSzTx/>
              <a:buFontTx/>
              <a:buNone/>
            </a:pPr>
            <a:endParaRPr lang="en-US" altLang="en-US" sz="2000" b="1" i="1" dirty="0">
              <a:latin typeface="Arial" panose="020B0604020202020204" pitchFamily="34" charset="0"/>
              <a:ea typeface="Arial" panose="020B0604020202020204" pitchFamily="34" charset="0"/>
            </a:endParaRPr>
          </a:p>
        </p:txBody>
      </p:sp>
      <p:sp>
        <p:nvSpPr>
          <p:cNvPr id="168964" name="AutoShape 4"/>
          <p:cNvSpPr/>
          <p:nvPr/>
        </p:nvSpPr>
        <p:spPr>
          <a:xfrm>
            <a:off x="990600" y="3720465"/>
            <a:ext cx="2839085" cy="2886075"/>
          </a:xfrm>
          <a:custGeom>
            <a:avLst/>
            <a:gdLst>
              <a:gd name="txL" fmla="*/ 3163 w 21600"/>
              <a:gd name="txT" fmla="*/ 3163 h 21600"/>
              <a:gd name="txR" fmla="*/ 18437 w 21600"/>
              <a:gd name="txB" fmla="*/ 18437 h 21600"/>
            </a:gdLst>
            <a:ahLst/>
            <a:cxnLst>
              <a:cxn ang="0">
                <a:pos x="2147483646" y="0"/>
              </a:cxn>
              <a:cxn ang="0">
                <a:pos x="2147483646" y="2147483646"/>
              </a:cxn>
              <a:cxn ang="0">
                <a:pos x="0" y="2147483646"/>
              </a:cxn>
              <a:cxn ang="0">
                <a:pos x="2147483646" y="2147483646"/>
              </a:cxn>
              <a:cxn ang="0">
                <a:pos x="2147483646" y="2147483646"/>
              </a:cxn>
              <a:cxn ang="0">
                <a:pos x="2147483646" y="2147483646"/>
              </a:cxn>
              <a:cxn ang="0">
                <a:pos x="2147483646" y="2147483646"/>
              </a:cxn>
              <a:cxn ang="0">
                <a:pos x="2147483646" y="2147483646"/>
              </a:cxn>
            </a:cxnLst>
            <a:rect l="txL" t="txT" r="txR" b="txB"/>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914" y="10800"/>
                </a:moveTo>
                <a:cubicBezTo>
                  <a:pt x="1914" y="15708"/>
                  <a:pt x="5892" y="19686"/>
                  <a:pt x="10800" y="19686"/>
                </a:cubicBezTo>
                <a:cubicBezTo>
                  <a:pt x="15708" y="19686"/>
                  <a:pt x="19686" y="15708"/>
                  <a:pt x="19686" y="10800"/>
                </a:cubicBezTo>
                <a:cubicBezTo>
                  <a:pt x="19686" y="5892"/>
                  <a:pt x="15708" y="1914"/>
                  <a:pt x="10800" y="1914"/>
                </a:cubicBezTo>
                <a:cubicBezTo>
                  <a:pt x="5892" y="1914"/>
                  <a:pt x="1914" y="5892"/>
                  <a:pt x="1914" y="10800"/>
                </a:cubicBezTo>
                <a:close/>
              </a:path>
            </a:pathLst>
          </a:custGeom>
          <a:gradFill rotWithShape="1">
            <a:gsLst>
              <a:gs pos="0">
                <a:srgbClr val="185E5E">
                  <a:alpha val="0"/>
                </a:srgbClr>
              </a:gs>
              <a:gs pos="100000">
                <a:srgbClr val="33CCCC">
                  <a:alpha val="100000"/>
                </a:srgbClr>
              </a:gs>
            </a:gsLst>
            <a:lin ang="0" scaled="1"/>
            <a:tileRect/>
          </a:gradFill>
          <a:ln w="9525">
            <a:noFill/>
          </a:ln>
        </p:spPr>
        <p:txBody>
          <a:bodyPr/>
          <a:lstStyle/>
          <a:p>
            <a:endParaRPr lang="en-US"/>
          </a:p>
        </p:txBody>
      </p:sp>
      <p:sp>
        <p:nvSpPr>
          <p:cNvPr id="168966" name="AutoShape 6"/>
          <p:cNvSpPr/>
          <p:nvPr/>
        </p:nvSpPr>
        <p:spPr>
          <a:xfrm>
            <a:off x="4766310" y="3657600"/>
            <a:ext cx="4190365" cy="382905"/>
          </a:xfrm>
          <a:prstGeom prst="roundRect">
            <a:avLst>
              <a:gd name="adj" fmla="val 50000"/>
            </a:avLst>
          </a:prstGeom>
          <a:gradFill rotWithShape="1">
            <a:gsLst>
              <a:gs pos="0">
                <a:srgbClr val="BED979"/>
              </a:gs>
              <a:gs pos="100000">
                <a:srgbClr val="FBFDF7"/>
              </a:gs>
            </a:gsLst>
            <a:lin ang="0" scaled="1"/>
            <a:tileRect/>
          </a:gradFill>
          <a:ln w="38100" cap="flat" cmpd="sng">
            <a:solidFill>
              <a:srgbClr val="C5A667"/>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ctr" eaLnBrk="1" hangingPunct="1">
              <a:spcBef>
                <a:spcPct val="0"/>
              </a:spcBef>
              <a:buClrTx/>
              <a:buSzTx/>
              <a:buFontTx/>
              <a:buNone/>
            </a:pPr>
            <a:r>
              <a:rPr lang="en-US" altLang="en-US" sz="2400" b="1" i="1" dirty="0">
                <a:solidFill>
                  <a:srgbClr val="000000"/>
                </a:solidFill>
                <a:cs typeface="Times New Roman" panose="02020603050405020304" pitchFamily="18" charset="0"/>
              </a:rPr>
              <a:t>Tôi không ăn cơm.</a:t>
            </a:r>
            <a:endParaRPr lang="en-US" altLang="en-US" sz="2400" b="1" i="1" dirty="0">
              <a:solidFill>
                <a:srgbClr val="000000"/>
              </a:solidFill>
              <a:ea typeface="Times New Roman" panose="02020603050405020304" pitchFamily="18" charset="0"/>
              <a:cs typeface="Times New Roman" panose="02020603050405020304" pitchFamily="18" charset="0"/>
            </a:endParaRPr>
          </a:p>
        </p:txBody>
      </p:sp>
      <p:sp>
        <p:nvSpPr>
          <p:cNvPr id="168967" name="AutoShape 7"/>
          <p:cNvSpPr/>
          <p:nvPr/>
        </p:nvSpPr>
        <p:spPr>
          <a:xfrm>
            <a:off x="4799965" y="4343400"/>
            <a:ext cx="4123055" cy="411480"/>
          </a:xfrm>
          <a:prstGeom prst="roundRect">
            <a:avLst>
              <a:gd name="adj" fmla="val 50000"/>
            </a:avLst>
          </a:prstGeom>
          <a:gradFill rotWithShape="1">
            <a:gsLst>
              <a:gs pos="0">
                <a:srgbClr val="F5EEB7"/>
              </a:gs>
              <a:gs pos="100000">
                <a:srgbClr val="FEFEFB"/>
              </a:gs>
            </a:gsLst>
            <a:lin ang="0" scaled="1"/>
            <a:tileRect/>
          </a:gradFill>
          <a:ln w="38100" cap="flat" cmpd="sng">
            <a:solidFill>
              <a:srgbClr val="C5A667"/>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ctr" eaLnBrk="1" hangingPunct="1">
              <a:spcBef>
                <a:spcPct val="0"/>
              </a:spcBef>
              <a:buClrTx/>
              <a:buSzTx/>
              <a:buFontTx/>
              <a:buNone/>
            </a:pPr>
            <a:r>
              <a:rPr lang="en-US" altLang="en-US" sz="2400" b="1" i="1" dirty="0">
                <a:solidFill>
                  <a:srgbClr val="000000"/>
                </a:solidFill>
                <a:cs typeface="Times New Roman" panose="02020603050405020304" pitchFamily="18" charset="0"/>
              </a:rPr>
              <a:t>Tôi ăn cơm không.</a:t>
            </a:r>
            <a:endParaRPr lang="en-US" altLang="en-US" sz="2400" b="1" i="1" dirty="0">
              <a:solidFill>
                <a:srgbClr val="000000"/>
              </a:solidFill>
              <a:ea typeface="Times New Roman" panose="02020603050405020304" pitchFamily="18" charset="0"/>
              <a:cs typeface="Times New Roman" panose="02020603050405020304" pitchFamily="18" charset="0"/>
            </a:endParaRPr>
          </a:p>
        </p:txBody>
      </p:sp>
      <p:sp>
        <p:nvSpPr>
          <p:cNvPr id="168968" name="AutoShape 8"/>
          <p:cNvSpPr/>
          <p:nvPr/>
        </p:nvSpPr>
        <p:spPr>
          <a:xfrm>
            <a:off x="4766310" y="5224145"/>
            <a:ext cx="4171950" cy="419735"/>
          </a:xfrm>
          <a:prstGeom prst="roundRect">
            <a:avLst>
              <a:gd name="adj" fmla="val 50000"/>
            </a:avLst>
          </a:prstGeom>
          <a:gradFill rotWithShape="1">
            <a:gsLst>
              <a:gs pos="0">
                <a:srgbClr val="BED979"/>
              </a:gs>
              <a:gs pos="100000">
                <a:srgbClr val="FBFDF7"/>
              </a:gs>
            </a:gsLst>
            <a:lin ang="0" scaled="1"/>
            <a:tileRect/>
          </a:gradFill>
          <a:ln w="38100" cap="flat" cmpd="sng">
            <a:solidFill>
              <a:srgbClr val="C5A667"/>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ctr" eaLnBrk="1" hangingPunct="1">
              <a:spcBef>
                <a:spcPct val="0"/>
              </a:spcBef>
              <a:buClrTx/>
              <a:buSzTx/>
              <a:buFontTx/>
              <a:buNone/>
            </a:pPr>
            <a:r>
              <a:rPr lang="en-US" altLang="en-US" sz="2400" b="1" i="1" dirty="0">
                <a:solidFill>
                  <a:srgbClr val="000000"/>
                </a:solidFill>
                <a:cs typeface="Times New Roman" panose="02020603050405020304" pitchFamily="18" charset="0"/>
              </a:rPr>
              <a:t>Không, tôi ăn cơm.</a:t>
            </a:r>
            <a:endParaRPr lang="en-US" altLang="en-US" sz="2400" b="1" i="1" dirty="0">
              <a:solidFill>
                <a:srgbClr val="000000"/>
              </a:solidFill>
              <a:ea typeface="Times New Roman" panose="02020603050405020304" pitchFamily="18" charset="0"/>
            </a:endParaRPr>
          </a:p>
        </p:txBody>
      </p:sp>
      <p:sp>
        <p:nvSpPr>
          <p:cNvPr id="168969" name="AutoShape 9"/>
          <p:cNvSpPr/>
          <p:nvPr/>
        </p:nvSpPr>
        <p:spPr>
          <a:xfrm>
            <a:off x="4684395" y="6113145"/>
            <a:ext cx="4078605" cy="427355"/>
          </a:xfrm>
          <a:prstGeom prst="roundRect">
            <a:avLst>
              <a:gd name="adj" fmla="val 50000"/>
            </a:avLst>
          </a:prstGeom>
          <a:gradFill rotWithShape="1">
            <a:gsLst>
              <a:gs pos="0">
                <a:srgbClr val="F5EEB7"/>
              </a:gs>
              <a:gs pos="100000">
                <a:srgbClr val="FEFEFB"/>
              </a:gs>
            </a:gsLst>
            <a:lin ang="0" scaled="1"/>
            <a:tileRect/>
          </a:gradFill>
          <a:ln w="38100" cap="flat" cmpd="sng">
            <a:solidFill>
              <a:srgbClr val="C5A667"/>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ctr" eaLnBrk="1" hangingPunct="1">
              <a:spcBef>
                <a:spcPct val="0"/>
              </a:spcBef>
              <a:buClrTx/>
              <a:buSzTx/>
              <a:buFontTx/>
              <a:buNone/>
            </a:pPr>
            <a:r>
              <a:rPr lang="en-US" altLang="en-US" sz="2400" b="1" i="1" dirty="0">
                <a:solidFill>
                  <a:srgbClr val="000000"/>
                </a:solidFill>
                <a:cs typeface="Times New Roman" panose="02020603050405020304" pitchFamily="18" charset="0"/>
              </a:rPr>
              <a:t>Cơm tôi không ăn.</a:t>
            </a:r>
            <a:endParaRPr lang="en-US" altLang="en-US" sz="2400" b="1" i="1" dirty="0">
              <a:solidFill>
                <a:srgbClr val="000000"/>
              </a:solidFill>
              <a:ea typeface="Times New Roman" panose="02020603050405020304" pitchFamily="18" charset="0"/>
            </a:endParaRPr>
          </a:p>
        </p:txBody>
      </p:sp>
      <p:sp>
        <p:nvSpPr>
          <p:cNvPr id="168971" name="Text Box 11"/>
          <p:cNvSpPr txBox="1">
            <a:spLocks noChangeArrowheads="1"/>
          </p:cNvSpPr>
          <p:nvPr/>
        </p:nvSpPr>
        <p:spPr bwMode="gray">
          <a:xfrm>
            <a:off x="1594168" y="4724400"/>
            <a:ext cx="1630680" cy="829945"/>
          </a:xfrm>
          <a:prstGeom prst="rect">
            <a:avLst/>
          </a:prstGeom>
          <a:noFill/>
          <a:ln w="9525" algn="ctr">
            <a:noFill/>
            <a:miter lim="800000"/>
          </a:ln>
          <a:effectLst/>
        </p:spPr>
        <p:txBody>
          <a:bodyPr wrap="none">
            <a:spAutoFit/>
          </a:bodyPr>
          <a:lstStyle/>
          <a:p>
            <a:pPr marR="0" algn="ctr" defTabSz="914400">
              <a:buClrTx/>
              <a:buSzTx/>
              <a:buFontTx/>
              <a:buNone/>
              <a:defRPr/>
            </a:pPr>
            <a:r>
              <a:rPr kumimoji="0" lang="en-US" sz="2400" kern="1200" cap="none" spc="0" normalizeH="0" baseline="0" noProof="0" dirty="0" err="1">
                <a:solidFill>
                  <a:srgbClr val="FFFF00"/>
                </a:solidFill>
                <a:effectLst>
                  <a:outerShdw blurRad="38100" dist="38100" dir="2700000" algn="tl">
                    <a:srgbClr val="000000"/>
                  </a:outerShdw>
                </a:effectLst>
                <a:latin typeface="Times New Roman" panose="02020603050405020304" pitchFamily="18" charset="0"/>
                <a:ea typeface="+mn-ea"/>
                <a:cs typeface="Times New Roman" panose="02020603050405020304" pitchFamily="18" charset="0"/>
              </a:rPr>
              <a:t>Tôi</a:t>
            </a:r>
            <a:r>
              <a:rPr kumimoji="0" lang="en-US" sz="2400" kern="1200" cap="none" spc="0" normalizeH="0" baseline="0" noProof="0" dirty="0">
                <a:solidFill>
                  <a:srgbClr val="FFFF00"/>
                </a:solidFill>
                <a:effectLst>
                  <a:outerShdw blurRad="38100" dist="38100" dir="2700000" algn="tl">
                    <a:srgbClr val="000000"/>
                  </a:outerShdw>
                </a:effectLst>
                <a:latin typeface="Times New Roman" panose="02020603050405020304" pitchFamily="18" charset="0"/>
                <a:ea typeface="+mn-ea"/>
                <a:cs typeface="Times New Roman" panose="02020603050405020304" pitchFamily="18" charset="0"/>
              </a:rPr>
              <a:t>, </a:t>
            </a:r>
            <a:r>
              <a:rPr kumimoji="0" lang="en-US" sz="2400" kern="1200" cap="none" spc="0" normalizeH="0" baseline="0" noProof="0" dirty="0" err="1">
                <a:solidFill>
                  <a:srgbClr val="FFFF00"/>
                </a:solidFill>
                <a:effectLst>
                  <a:outerShdw blurRad="38100" dist="38100" dir="2700000" algn="tl">
                    <a:srgbClr val="000000"/>
                  </a:outerShdw>
                </a:effectLst>
                <a:latin typeface="Times New Roman" panose="02020603050405020304" pitchFamily="18" charset="0"/>
                <a:ea typeface="+mn-ea"/>
                <a:cs typeface="Times New Roman" panose="02020603050405020304" pitchFamily="18" charset="0"/>
              </a:rPr>
              <a:t>không</a:t>
            </a:r>
            <a:r>
              <a:rPr kumimoji="0" lang="en-US" sz="2400" kern="1200" cap="none" spc="0" normalizeH="0" baseline="0" noProof="0" dirty="0">
                <a:solidFill>
                  <a:srgbClr val="FFFF00"/>
                </a:solidFill>
                <a:effectLst>
                  <a:outerShdw blurRad="38100" dist="38100" dir="2700000" algn="tl">
                    <a:srgbClr val="000000"/>
                  </a:outerShdw>
                </a:effectLst>
                <a:latin typeface="Times New Roman" panose="02020603050405020304" pitchFamily="18" charset="0"/>
                <a:ea typeface="+mn-ea"/>
                <a:cs typeface="Times New Roman" panose="02020603050405020304" pitchFamily="18" charset="0"/>
              </a:rPr>
              <a:t>,</a:t>
            </a:r>
          </a:p>
          <a:p>
            <a:pPr marR="0" algn="ctr" defTabSz="914400">
              <a:buClrTx/>
              <a:buSzTx/>
              <a:buFontTx/>
              <a:buNone/>
              <a:defRPr/>
            </a:pPr>
            <a:r>
              <a:rPr kumimoji="0" lang="en-US" sz="2400" kern="1200" cap="none" spc="0" normalizeH="0" baseline="0" noProof="0" dirty="0">
                <a:solidFill>
                  <a:srgbClr val="FFFF00"/>
                </a:solidFill>
                <a:effectLst>
                  <a:outerShdw blurRad="38100" dist="38100" dir="2700000" algn="tl">
                    <a:srgbClr val="000000"/>
                  </a:outerShdw>
                </a:effectLst>
                <a:latin typeface="Times New Roman" panose="02020603050405020304" pitchFamily="18" charset="0"/>
                <a:ea typeface="+mn-ea"/>
                <a:cs typeface="Times New Roman" panose="02020603050405020304" pitchFamily="18" charset="0"/>
              </a:rPr>
              <a:t>  </a:t>
            </a:r>
            <a:r>
              <a:rPr kumimoji="0" lang="en-US" sz="2400" kern="1200" cap="none" spc="0" normalizeH="0" baseline="0" noProof="0" dirty="0" err="1">
                <a:solidFill>
                  <a:srgbClr val="FFFF00"/>
                </a:solidFill>
                <a:effectLst>
                  <a:outerShdw blurRad="38100" dist="38100" dir="2700000" algn="tl">
                    <a:srgbClr val="000000"/>
                  </a:outerShdw>
                </a:effectLst>
                <a:latin typeface="Times New Roman" panose="02020603050405020304" pitchFamily="18" charset="0"/>
                <a:ea typeface="+mn-ea"/>
                <a:cs typeface="Times New Roman" panose="02020603050405020304" pitchFamily="18" charset="0"/>
              </a:rPr>
              <a:t>cơm</a:t>
            </a:r>
            <a:r>
              <a:rPr kumimoji="0" lang="en-US" sz="2400" kern="1200" cap="none" spc="0" normalizeH="0" baseline="0" noProof="0" dirty="0">
                <a:solidFill>
                  <a:srgbClr val="FFFF00"/>
                </a:solidFill>
                <a:effectLst>
                  <a:outerShdw blurRad="38100" dist="38100" dir="2700000" algn="tl">
                    <a:srgbClr val="000000"/>
                  </a:outerShdw>
                </a:effectLst>
                <a:latin typeface="Times New Roman" panose="02020603050405020304" pitchFamily="18" charset="0"/>
                <a:ea typeface="+mn-ea"/>
                <a:cs typeface="Times New Roman" panose="02020603050405020304" pitchFamily="18" charset="0"/>
              </a:rPr>
              <a:t>, </a:t>
            </a:r>
            <a:r>
              <a:rPr kumimoji="0" lang="en-US" sz="2400" kern="1200" cap="none" spc="0" normalizeH="0" baseline="0" noProof="0" dirty="0" err="1">
                <a:solidFill>
                  <a:srgbClr val="FFFF00"/>
                </a:solidFill>
                <a:effectLst>
                  <a:outerShdw blurRad="38100" dist="38100" dir="2700000" algn="tl">
                    <a:srgbClr val="000000"/>
                  </a:outerShdw>
                </a:effectLst>
                <a:latin typeface="Times New Roman" panose="02020603050405020304" pitchFamily="18" charset="0"/>
                <a:ea typeface="+mn-ea"/>
                <a:cs typeface="Times New Roman" panose="02020603050405020304" pitchFamily="18" charset="0"/>
              </a:rPr>
              <a:t>ăn</a:t>
            </a:r>
            <a:endParaRPr kumimoji="0" lang="en-US" sz="2400" kern="1200" cap="none" spc="0" normalizeH="0" baseline="0" noProof="0" dirty="0">
              <a:solidFill>
                <a:srgbClr val="FFFF00"/>
              </a:solidFill>
              <a:effectLst>
                <a:outerShdw blurRad="38100" dist="38100" dir="2700000" algn="tl">
                  <a:srgbClr val="000000"/>
                </a:outerShdw>
              </a:effectLst>
              <a:latin typeface="Times New Roman" panose="02020603050405020304" pitchFamily="18" charset="0"/>
              <a:ea typeface="+mn-ea"/>
              <a:cs typeface="Times New Roman" panose="02020603050405020304" pitchFamily="18" charset="0"/>
            </a:endParaRPr>
          </a:p>
        </p:txBody>
      </p:sp>
      <p:sp>
        <p:nvSpPr>
          <p:cNvPr id="11" name="AutoShape 5"/>
          <p:cNvSpPr>
            <a:spLocks noChangeArrowheads="1"/>
          </p:cNvSpPr>
          <p:nvPr/>
        </p:nvSpPr>
        <p:spPr bwMode="gray">
          <a:xfrm>
            <a:off x="263525" y="3026410"/>
            <a:ext cx="3781425" cy="500063"/>
          </a:xfrm>
          <a:prstGeom prst="roundRect">
            <a:avLst>
              <a:gd name="adj" fmla="val 50000"/>
            </a:avLst>
          </a:prstGeom>
          <a:gradFill rotWithShape="1">
            <a:gsLst>
              <a:gs pos="0">
                <a:srgbClr val="F5EEB7"/>
              </a:gs>
              <a:gs pos="100000">
                <a:srgbClr val="FEFEFB"/>
              </a:gs>
            </a:gsLst>
            <a:lin ang="0" scaled="1"/>
          </a:gradFill>
          <a:ln w="38100" algn="ctr">
            <a:solidFill>
              <a:srgbClr val="C5A667"/>
            </a:solidFill>
            <a:round/>
          </a:ln>
        </p:spPr>
        <p:txBody>
          <a:bodyPr wrap="none" anchor="ctr"/>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ctr" eaLnBrk="1" hangingPunct="1">
              <a:spcBef>
                <a:spcPct val="0"/>
              </a:spcBef>
              <a:buClrTx/>
              <a:buSzTx/>
              <a:buFontTx/>
              <a:buNone/>
            </a:pPr>
            <a:r>
              <a:rPr lang="en-US" altLang="en-US" sz="2800" b="1" dirty="0">
                <a:solidFill>
                  <a:srgbClr val="FFC40F"/>
                </a:solidFill>
                <a:cs typeface="Times New Roman" panose="02020603050405020304" pitchFamily="18" charset="0"/>
              </a:rPr>
              <a:t>a. Trật tự từ</a:t>
            </a:r>
            <a:endParaRPr lang="en-US" altLang="en-US" sz="2800" b="1" dirty="0">
              <a:solidFill>
                <a:srgbClr val="FFC40F"/>
              </a:solidFill>
              <a:ea typeface="Times New Roman" panose="02020603050405020304" pitchFamily="18" charset="0"/>
              <a:cs typeface="Times New Roman" panose="02020603050405020304" pitchFamily="18" charset="0"/>
            </a:endParaRPr>
          </a:p>
        </p:txBody>
      </p:sp>
      <p:sp>
        <p:nvSpPr>
          <p:cNvPr id="15" name="Rectangle 2"/>
          <p:cNvSpPr txBox="1">
            <a:spLocks noChangeArrowheads="1"/>
          </p:cNvSpPr>
          <p:nvPr/>
        </p:nvSpPr>
        <p:spPr bwMode="auto">
          <a:xfrm>
            <a:off x="140335" y="1891030"/>
            <a:ext cx="8622665" cy="928370"/>
          </a:xfrm>
          <a:prstGeom prst="rect">
            <a:avLst/>
          </a:prstGeom>
          <a:noFill/>
          <a:ln w="9525">
            <a:noFill/>
            <a:miter lim="800000"/>
          </a:ln>
        </p:spPr>
        <p:txBody>
          <a:bodyPr anchor="ctr"/>
          <a:lstStyle/>
          <a:p>
            <a:pPr marR="0" defTabSz="914400">
              <a:buClrTx/>
              <a:buSzTx/>
              <a:buFontTx/>
              <a:buNone/>
              <a:defRPr/>
            </a:pPr>
            <a:r>
              <a:rPr kumimoji="0" lang="en-US" sz="2500" kern="1200" cap="none" spc="0" normalizeH="0" baseline="0" noProof="0" dirty="0">
                <a:solidFill>
                  <a:srgbClr val="FFC000"/>
                </a:solidFill>
                <a:latin typeface="Times New Roman" panose="02020603050405020304" pitchFamily="18" charset="0"/>
                <a:ea typeface="+mj-ea"/>
                <a:cs typeface="Times New Roman" panose="02020603050405020304" pitchFamily="18" charset="0"/>
              </a:rPr>
              <a:t>  </a:t>
            </a:r>
          </a:p>
          <a:p>
            <a:pPr marR="0" defTabSz="914400">
              <a:buClrTx/>
              <a:buSzTx/>
              <a:buFontTx/>
              <a:buNone/>
              <a:defRPr/>
            </a:pPr>
            <a:r>
              <a:rPr kumimoji="0" lang="en-US" sz="2800" i="0" kern="1200" cap="none" spc="0" normalizeH="0" baseline="0" noProof="0" dirty="0">
                <a:solidFill>
                  <a:srgbClr val="FFC000"/>
                </a:solidFill>
                <a:latin typeface="Times New Roman" panose="02020603050405020304" pitchFamily="18" charset="0"/>
                <a:ea typeface="+mj-ea"/>
                <a:cs typeface="Times New Roman" panose="02020603050405020304" pitchFamily="18" charset="0"/>
              </a:rPr>
              <a:t>3. Biện pháp chủ yếu để biểu thị ý nghĩa ngữ pháp là sắp đặt từ theo thứ tự trước sau và sử dụng các hư từ</a:t>
            </a:r>
          </a:p>
        </p:txBody>
      </p:sp>
      <p:sp>
        <p:nvSpPr>
          <p:cNvPr id="2" name="Text Box 1"/>
          <p:cNvSpPr txBox="1"/>
          <p:nvPr/>
        </p:nvSpPr>
        <p:spPr>
          <a:xfrm>
            <a:off x="263525" y="295910"/>
            <a:ext cx="8319135" cy="1938020"/>
          </a:xfrm>
          <a:prstGeom prst="rect">
            <a:avLst/>
          </a:prstGeom>
          <a:noFill/>
        </p:spPr>
        <p:txBody>
          <a:bodyPr wrap="square" rtlCol="0" anchor="t">
            <a:spAutoFit/>
          </a:bodyPr>
          <a:lstStyle/>
          <a:p>
            <a:pPr algn="l"/>
            <a:r>
              <a:rPr lang="en-US" sz="2400" i="0">
                <a:latin typeface="Times New Roman" panose="02020603050405020304" pitchFamily="18" charset="0"/>
                <a:cs typeface="Times New Roman" panose="02020603050405020304" pitchFamily="18" charset="0"/>
                <a:sym typeface="+mn-ea"/>
              </a:rPr>
              <a:t>Nhận xét: từ trong tiếng Việt không biến đổi hình thái khi cần biểu thị ý nghĩa ngữ pháp. Còn tiếng Anh để biểu thị ý nghĩa ngữ pháp khác nhau, từ thường phải biến đổi hình thái (biểu hiện trên mặt kết cấu ngữ âm và chữ viết). Tiếng Anh thuộc loại hình ngôn ngữ hòa kết (hoặc ngôn ngữ biến đổi hình thái).</a:t>
            </a:r>
            <a:endParaRPr lang="en-US" sz="2400" i="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5">
                                            <p:txEl>
                                              <p:pRg st="1" end="1"/>
                                            </p:txEl>
                                          </p:spTgt>
                                        </p:tgtEl>
                                        <p:attrNameLst>
                                          <p:attrName>style.visibility</p:attrName>
                                        </p:attrNameLst>
                                      </p:cBhvr>
                                      <p:to>
                                        <p:strVal val="visible"/>
                                      </p:to>
                                    </p:set>
                                    <p:animEffect transition="in" filter="box(in)">
                                      <p:cBhvr>
                                        <p:cTn id="12" dur="2000"/>
                                        <p:tgtEl>
                                          <p:spTgt spid="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ox(in)">
                                      <p:cBhvr>
                                        <p:cTn id="17" dur="20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68964"/>
                                        </p:tgtEl>
                                        <p:attrNameLst>
                                          <p:attrName>style.visibility</p:attrName>
                                        </p:attrNameLst>
                                      </p:cBhvr>
                                      <p:to>
                                        <p:strVal val="visible"/>
                                      </p:to>
                                    </p:set>
                                    <p:animEffect transition="in" filter="box(in)">
                                      <p:cBhvr>
                                        <p:cTn id="22" dur="2000"/>
                                        <p:tgtEl>
                                          <p:spTgt spid="168964"/>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168983"/>
                                        </p:tgtEl>
                                        <p:attrNameLst>
                                          <p:attrName>style.visibility</p:attrName>
                                        </p:attrNameLst>
                                      </p:cBhvr>
                                      <p:to>
                                        <p:strVal val="visible"/>
                                      </p:to>
                                    </p:set>
                                    <p:animEffect transition="in" filter="circle(in)">
                                      <p:cBhvr>
                                        <p:cTn id="27" dur="2000"/>
                                        <p:tgtEl>
                                          <p:spTgt spid="168983"/>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68971"/>
                                        </p:tgtEl>
                                        <p:attrNameLst>
                                          <p:attrName>style.visibility</p:attrName>
                                        </p:attrNameLst>
                                      </p:cBhvr>
                                      <p:to>
                                        <p:strVal val="visible"/>
                                      </p:to>
                                    </p:set>
                                    <p:animEffect transition="in" filter="box(in)">
                                      <p:cBhvr>
                                        <p:cTn id="32" dur="2000"/>
                                        <p:tgtEl>
                                          <p:spTgt spid="168971"/>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168966"/>
                                        </p:tgtEl>
                                        <p:attrNameLst>
                                          <p:attrName>style.visibility</p:attrName>
                                        </p:attrNameLst>
                                      </p:cBhvr>
                                      <p:to>
                                        <p:strVal val="visible"/>
                                      </p:to>
                                    </p:set>
                                    <p:animEffect transition="in" filter="diamond(in)">
                                      <p:cBhvr>
                                        <p:cTn id="37" dur="2000"/>
                                        <p:tgtEl>
                                          <p:spTgt spid="168966"/>
                                        </p:tgtEl>
                                      </p:cBhvr>
                                    </p:animEffect>
                                  </p:childTnLst>
                                </p:cTn>
                              </p:par>
                            </p:childTnLst>
                          </p:cTn>
                        </p:par>
                      </p:childTnLst>
                    </p:cTn>
                  </p:par>
                  <p:par>
                    <p:cTn id="38" fill="hold">
                      <p:stCondLst>
                        <p:cond delay="indefinite"/>
                      </p:stCondLst>
                      <p:childTnLst>
                        <p:par>
                          <p:cTn id="39" fill="hold">
                            <p:stCondLst>
                              <p:cond delay="0"/>
                            </p:stCondLst>
                            <p:childTnLst>
                              <p:par>
                                <p:cTn id="40" presetID="8" presetClass="entr" presetSubtype="16" fill="hold" grpId="0" nodeType="clickEffect">
                                  <p:stCondLst>
                                    <p:cond delay="0"/>
                                  </p:stCondLst>
                                  <p:childTnLst>
                                    <p:set>
                                      <p:cBhvr>
                                        <p:cTn id="41" dur="1" fill="hold">
                                          <p:stCondLst>
                                            <p:cond delay="0"/>
                                          </p:stCondLst>
                                        </p:cTn>
                                        <p:tgtEl>
                                          <p:spTgt spid="168967"/>
                                        </p:tgtEl>
                                        <p:attrNameLst>
                                          <p:attrName>style.visibility</p:attrName>
                                        </p:attrNameLst>
                                      </p:cBhvr>
                                      <p:to>
                                        <p:strVal val="visible"/>
                                      </p:to>
                                    </p:set>
                                    <p:animEffect transition="in" filter="diamond(in)">
                                      <p:cBhvr>
                                        <p:cTn id="42" dur="2000"/>
                                        <p:tgtEl>
                                          <p:spTgt spid="168967"/>
                                        </p:tgtEl>
                                      </p:cBhvr>
                                    </p:animEffect>
                                  </p:childTnLst>
                                </p:cTn>
                              </p:par>
                            </p:childTnLst>
                          </p:cTn>
                        </p:par>
                      </p:childTnLst>
                    </p:cTn>
                  </p:par>
                  <p:par>
                    <p:cTn id="43" fill="hold">
                      <p:stCondLst>
                        <p:cond delay="indefinite"/>
                      </p:stCondLst>
                      <p:childTnLst>
                        <p:par>
                          <p:cTn id="44" fill="hold">
                            <p:stCondLst>
                              <p:cond delay="0"/>
                            </p:stCondLst>
                            <p:childTnLst>
                              <p:par>
                                <p:cTn id="45" presetID="8" presetClass="entr" presetSubtype="16" fill="hold" grpId="0" nodeType="clickEffect">
                                  <p:stCondLst>
                                    <p:cond delay="0"/>
                                  </p:stCondLst>
                                  <p:childTnLst>
                                    <p:set>
                                      <p:cBhvr>
                                        <p:cTn id="46" dur="1" fill="hold">
                                          <p:stCondLst>
                                            <p:cond delay="0"/>
                                          </p:stCondLst>
                                        </p:cTn>
                                        <p:tgtEl>
                                          <p:spTgt spid="168968"/>
                                        </p:tgtEl>
                                        <p:attrNameLst>
                                          <p:attrName>style.visibility</p:attrName>
                                        </p:attrNameLst>
                                      </p:cBhvr>
                                      <p:to>
                                        <p:strVal val="visible"/>
                                      </p:to>
                                    </p:set>
                                    <p:animEffect transition="in" filter="diamond(in)">
                                      <p:cBhvr>
                                        <p:cTn id="47" dur="2000"/>
                                        <p:tgtEl>
                                          <p:spTgt spid="168968"/>
                                        </p:tgtEl>
                                      </p:cBhvr>
                                    </p:animEffect>
                                  </p:childTnLst>
                                </p:cTn>
                              </p:par>
                            </p:childTnLst>
                          </p:cTn>
                        </p:par>
                      </p:childTnLst>
                    </p:cTn>
                  </p:par>
                  <p:par>
                    <p:cTn id="48" fill="hold">
                      <p:stCondLst>
                        <p:cond delay="indefinite"/>
                      </p:stCondLst>
                      <p:childTnLst>
                        <p:par>
                          <p:cTn id="49" fill="hold">
                            <p:stCondLst>
                              <p:cond delay="0"/>
                            </p:stCondLst>
                            <p:childTnLst>
                              <p:par>
                                <p:cTn id="50" presetID="8" presetClass="entr" presetSubtype="16" fill="hold" grpId="0" nodeType="clickEffect">
                                  <p:stCondLst>
                                    <p:cond delay="0"/>
                                  </p:stCondLst>
                                  <p:childTnLst>
                                    <p:set>
                                      <p:cBhvr>
                                        <p:cTn id="51" dur="1" fill="hold">
                                          <p:stCondLst>
                                            <p:cond delay="0"/>
                                          </p:stCondLst>
                                        </p:cTn>
                                        <p:tgtEl>
                                          <p:spTgt spid="168969"/>
                                        </p:tgtEl>
                                        <p:attrNameLst>
                                          <p:attrName>style.visibility</p:attrName>
                                        </p:attrNameLst>
                                      </p:cBhvr>
                                      <p:to>
                                        <p:strVal val="visible"/>
                                      </p:to>
                                    </p:set>
                                    <p:animEffect transition="in" filter="diamond(in)">
                                      <p:cBhvr>
                                        <p:cTn id="52" dur="2000"/>
                                        <p:tgtEl>
                                          <p:spTgt spid="1689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83" grpId="0" animBg="1"/>
      <p:bldP spid="168983" grpId="1" animBg="1"/>
      <p:bldP spid="168964" grpId="0" animBg="1"/>
      <p:bldP spid="168964" grpId="1" animBg="1"/>
      <p:bldP spid="168966" grpId="0" animBg="1"/>
      <p:bldP spid="168966" grpId="1" animBg="1"/>
      <p:bldP spid="168967" grpId="0" animBg="1"/>
      <p:bldP spid="168967" grpId="1" animBg="1"/>
      <p:bldP spid="168968" grpId="0" animBg="1"/>
      <p:bldP spid="168968" grpId="1" animBg="1"/>
      <p:bldP spid="168969" grpId="0" animBg="1"/>
      <p:bldP spid="168969" grpId="1" animBg="1"/>
      <p:bldP spid="168971" grpId="0" animBg="1"/>
      <p:bldP spid="168971" grpId="1" animBg="1"/>
      <p:bldP spid="11" grpId="0" animBg="1"/>
      <p:bldP spid="11"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8"/>
          <p:cNvGrpSpPr/>
          <p:nvPr/>
        </p:nvGrpSpPr>
        <p:grpSpPr>
          <a:xfrm>
            <a:off x="76200" y="2259013"/>
            <a:ext cx="2160588" cy="2160587"/>
            <a:chOff x="476" y="1525"/>
            <a:chExt cx="1361" cy="1361"/>
          </a:xfrm>
        </p:grpSpPr>
        <p:sp>
          <p:nvSpPr>
            <p:cNvPr id="18456" name="Oval 11"/>
            <p:cNvSpPr/>
            <p:nvPr/>
          </p:nvSpPr>
          <p:spPr>
            <a:xfrm>
              <a:off x="476" y="1525"/>
              <a:ext cx="1361" cy="1361"/>
            </a:xfrm>
            <a:prstGeom prst="ellipse">
              <a:avLst/>
            </a:prstGeom>
            <a:gradFill rotWithShape="1">
              <a:gsLst>
                <a:gs pos="0">
                  <a:srgbClr val="FFFFFF"/>
                </a:gs>
                <a:gs pos="50000">
                  <a:srgbClr val="A886E0"/>
                </a:gs>
                <a:gs pos="100000">
                  <a:srgbClr val="FFFFFF"/>
                </a:gs>
              </a:gsLst>
              <a:lin ang="2700000" scaled="1"/>
              <a:tileRect/>
            </a:gradFill>
            <a:ln w="38100">
              <a:noFill/>
            </a:ln>
          </p:spPr>
          <p:txBody>
            <a:bodyPr wrap="none" anchor="ctr" anchorCtr="0">
              <a:spAutoFit/>
            </a:bodyPr>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ctr" eaLnBrk="1" hangingPunct="1">
                <a:spcBef>
                  <a:spcPct val="0"/>
                </a:spcBef>
                <a:buClrTx/>
                <a:buSzTx/>
                <a:buFontTx/>
                <a:buNone/>
              </a:pPr>
              <a:endParaRPr lang="en-US" altLang="en-US" sz="2000" b="1" i="1" dirty="0">
                <a:latin typeface="Arial" panose="020B0604020202020204" pitchFamily="34" charset="0"/>
                <a:ea typeface="Arial" panose="020B0604020202020204" pitchFamily="34" charset="0"/>
              </a:endParaRPr>
            </a:p>
          </p:txBody>
        </p:sp>
        <p:sp>
          <p:nvSpPr>
            <p:cNvPr id="18457" name="Oval 12"/>
            <p:cNvSpPr/>
            <p:nvPr/>
          </p:nvSpPr>
          <p:spPr>
            <a:xfrm>
              <a:off x="476" y="1525"/>
              <a:ext cx="1361" cy="1361"/>
            </a:xfrm>
            <a:prstGeom prst="ellipse">
              <a:avLst/>
            </a:prstGeom>
            <a:gradFill rotWithShape="1">
              <a:gsLst>
                <a:gs pos="0">
                  <a:srgbClr val="A886E0">
                    <a:alpha val="32001"/>
                  </a:srgbClr>
                </a:gs>
                <a:gs pos="100000">
                  <a:srgbClr val="000000">
                    <a:alpha val="89998"/>
                  </a:srgbClr>
                </a:gs>
              </a:gsLst>
              <a:lin ang="2700000" scaled="1"/>
              <a:tileRect/>
            </a:gradFill>
            <a:ln w="38100">
              <a:noFill/>
            </a:ln>
          </p:spPr>
          <p:txBody>
            <a:bodyPr wrap="none" anchor="ctr" anchorCtr="0">
              <a:spAutoFit/>
            </a:bodyPr>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ctr" eaLnBrk="1" hangingPunct="1">
                <a:spcBef>
                  <a:spcPct val="0"/>
                </a:spcBef>
                <a:buClrTx/>
                <a:buSzTx/>
                <a:buFontTx/>
                <a:buNone/>
              </a:pPr>
              <a:endParaRPr lang="en-US" altLang="en-US" sz="2000" b="1" i="1" dirty="0">
                <a:latin typeface="Arial" panose="020B0604020202020204" pitchFamily="34" charset="0"/>
                <a:ea typeface="Arial" panose="020B0604020202020204" pitchFamily="34" charset="0"/>
              </a:endParaRPr>
            </a:p>
          </p:txBody>
        </p:sp>
        <p:sp>
          <p:nvSpPr>
            <p:cNvPr id="18458" name="Oval 13"/>
            <p:cNvSpPr/>
            <p:nvPr/>
          </p:nvSpPr>
          <p:spPr>
            <a:xfrm>
              <a:off x="565" y="1614"/>
              <a:ext cx="1183" cy="1183"/>
            </a:xfrm>
            <a:prstGeom prst="ellipse">
              <a:avLst/>
            </a:prstGeom>
            <a:gradFill rotWithShape="1">
              <a:gsLst>
                <a:gs pos="0">
                  <a:srgbClr val="5B4979"/>
                </a:gs>
                <a:gs pos="50000">
                  <a:srgbClr val="A886E0"/>
                </a:gs>
                <a:gs pos="100000">
                  <a:srgbClr val="5B4979"/>
                </a:gs>
              </a:gsLst>
              <a:lin ang="18900000" scaled="1"/>
              <a:tileRect/>
            </a:gradFill>
            <a:ln w="38100">
              <a:noFill/>
            </a:ln>
          </p:spPr>
          <p:txBody>
            <a:bodyPr anchor="ctr" anchorCtr="0">
              <a:spAutoFit/>
            </a:bodyPr>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ctr" eaLnBrk="1" hangingPunct="1">
                <a:spcBef>
                  <a:spcPct val="0"/>
                </a:spcBef>
                <a:buClrTx/>
                <a:buSzTx/>
                <a:buFontTx/>
                <a:buNone/>
              </a:pPr>
              <a:endParaRPr lang="en-US" altLang="en-US" sz="2000" b="1" i="1" dirty="0">
                <a:latin typeface="Arial" panose="020B0604020202020204" pitchFamily="34" charset="0"/>
                <a:ea typeface="Arial" panose="020B0604020202020204" pitchFamily="34" charset="0"/>
              </a:endParaRPr>
            </a:p>
          </p:txBody>
        </p:sp>
        <p:sp>
          <p:nvSpPr>
            <p:cNvPr id="18459" name="Oval 14"/>
            <p:cNvSpPr/>
            <p:nvPr/>
          </p:nvSpPr>
          <p:spPr>
            <a:xfrm>
              <a:off x="566" y="1616"/>
              <a:ext cx="1183" cy="1183"/>
            </a:xfrm>
            <a:prstGeom prst="ellipse">
              <a:avLst/>
            </a:prstGeom>
            <a:gradFill rotWithShape="1">
              <a:gsLst>
                <a:gs pos="0">
                  <a:srgbClr val="6B558E"/>
                </a:gs>
                <a:gs pos="100000">
                  <a:srgbClr val="A886E0">
                    <a:alpha val="0"/>
                  </a:srgbClr>
                </a:gs>
              </a:gsLst>
              <a:lin ang="2700000" scaled="1"/>
              <a:tileRect/>
            </a:gradFill>
            <a:ln w="38100">
              <a:noFill/>
            </a:ln>
          </p:spPr>
          <p:txBody>
            <a:bodyPr anchor="ctr" anchorCtr="0">
              <a:spAutoFit/>
            </a:bodyPr>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ctr" eaLnBrk="1" hangingPunct="1">
                <a:spcBef>
                  <a:spcPct val="0"/>
                </a:spcBef>
                <a:buClrTx/>
                <a:buSzTx/>
                <a:buFontTx/>
                <a:buNone/>
              </a:pPr>
              <a:endParaRPr lang="en-US" altLang="en-US" sz="2000" b="1" i="1" dirty="0">
                <a:latin typeface="Arial" panose="020B0604020202020204" pitchFamily="34" charset="0"/>
                <a:ea typeface="Arial" panose="020B0604020202020204" pitchFamily="34" charset="0"/>
              </a:endParaRPr>
            </a:p>
          </p:txBody>
        </p:sp>
        <p:sp>
          <p:nvSpPr>
            <p:cNvPr id="18460" name="Oval 15"/>
            <p:cNvSpPr/>
            <p:nvPr/>
          </p:nvSpPr>
          <p:spPr>
            <a:xfrm>
              <a:off x="624" y="1673"/>
              <a:ext cx="1065" cy="1065"/>
            </a:xfrm>
            <a:prstGeom prst="ellipse">
              <a:avLst/>
            </a:prstGeom>
            <a:solidFill>
              <a:srgbClr val="333333"/>
            </a:solidFill>
            <a:ln w="38100">
              <a:noFill/>
            </a:ln>
          </p:spPr>
          <p:txBody>
            <a:bodyPr anchor="ctr" anchorCtr="0">
              <a:spAutoFit/>
            </a:bodyPr>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ctr" eaLnBrk="1" hangingPunct="1">
                <a:spcBef>
                  <a:spcPct val="0"/>
                </a:spcBef>
                <a:buClrTx/>
                <a:buSzTx/>
                <a:buFontTx/>
                <a:buNone/>
              </a:pPr>
              <a:endParaRPr lang="en-US" altLang="en-US" sz="2000" b="1" i="1" dirty="0">
                <a:latin typeface="Arial" panose="020B0604020202020204" pitchFamily="34" charset="0"/>
                <a:ea typeface="Arial" panose="020B0604020202020204" pitchFamily="34" charset="0"/>
              </a:endParaRPr>
            </a:p>
          </p:txBody>
        </p:sp>
        <p:grpSp>
          <p:nvGrpSpPr>
            <p:cNvPr id="18461" name="Group 16"/>
            <p:cNvGrpSpPr/>
            <p:nvPr/>
          </p:nvGrpSpPr>
          <p:grpSpPr>
            <a:xfrm>
              <a:off x="641" y="1685"/>
              <a:ext cx="1031" cy="1031"/>
              <a:chOff x="4166" y="1706"/>
              <a:chExt cx="1252" cy="1252"/>
            </a:xfrm>
          </p:grpSpPr>
          <p:sp>
            <p:nvSpPr>
              <p:cNvPr id="18463" name="Oval 17"/>
              <p:cNvSpPr/>
              <p:nvPr/>
            </p:nvSpPr>
            <p:spPr>
              <a:xfrm>
                <a:off x="4166" y="1706"/>
                <a:ext cx="1252" cy="1252"/>
              </a:xfrm>
              <a:prstGeom prst="ellipse">
                <a:avLst/>
              </a:prstGeom>
              <a:gradFill rotWithShape="1">
                <a:gsLst>
                  <a:gs pos="0">
                    <a:srgbClr val="636869"/>
                  </a:gs>
                  <a:gs pos="100000">
                    <a:srgbClr val="D6E1E2"/>
                  </a:gs>
                </a:gsLst>
                <a:lin ang="5400000" scaled="1"/>
                <a:tileRect/>
              </a:gradFill>
              <a:ln w="9525">
                <a:noFill/>
              </a:ln>
            </p:spPr>
            <p:txBody>
              <a:bodyPr vert="eaVert" wrap="none" anchor="ctr" anchorCtr="0"/>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ctr" eaLnBrk="1" hangingPunct="1">
                  <a:spcBef>
                    <a:spcPct val="0"/>
                  </a:spcBef>
                  <a:buClrTx/>
                  <a:buSzTx/>
                  <a:buFontTx/>
                  <a:buNone/>
                </a:pPr>
                <a:endParaRPr lang="en-US" altLang="en-US" sz="2000" b="1" i="1" dirty="0">
                  <a:latin typeface="Arial" panose="020B0604020202020204" pitchFamily="34" charset="0"/>
                  <a:ea typeface="Arial" panose="020B0604020202020204" pitchFamily="34" charset="0"/>
                </a:endParaRPr>
              </a:p>
            </p:txBody>
          </p:sp>
          <p:sp>
            <p:nvSpPr>
              <p:cNvPr id="18464" name="Oval 18"/>
              <p:cNvSpPr/>
              <p:nvPr/>
            </p:nvSpPr>
            <p:spPr>
              <a:xfrm>
                <a:off x="4182" y="1713"/>
                <a:ext cx="1222" cy="1221"/>
              </a:xfrm>
              <a:prstGeom prst="ellipse">
                <a:avLst/>
              </a:prstGeom>
              <a:gradFill rotWithShape="1">
                <a:gsLst>
                  <a:gs pos="0">
                    <a:srgbClr val="D6E1E2">
                      <a:alpha val="0"/>
                    </a:srgbClr>
                  </a:gs>
                  <a:gs pos="100000">
                    <a:srgbClr val="F1F5F5"/>
                  </a:gs>
                </a:gsLst>
                <a:lin ang="5400000" scaled="1"/>
                <a:tileRect/>
              </a:gradFill>
              <a:ln w="9525">
                <a:noFill/>
              </a:ln>
            </p:spPr>
            <p:txBody>
              <a:bodyPr vert="eaVert" wrap="none" anchor="ctr" anchorCtr="0"/>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ctr" eaLnBrk="1" hangingPunct="1">
                  <a:spcBef>
                    <a:spcPct val="0"/>
                  </a:spcBef>
                  <a:buClrTx/>
                  <a:buSzTx/>
                  <a:buFontTx/>
                  <a:buNone/>
                </a:pPr>
                <a:endParaRPr lang="en-US" altLang="en-US" sz="2000" b="1" i="1" dirty="0">
                  <a:latin typeface="Arial" panose="020B0604020202020204" pitchFamily="34" charset="0"/>
                  <a:ea typeface="Arial" panose="020B0604020202020204" pitchFamily="34" charset="0"/>
                </a:endParaRPr>
              </a:p>
            </p:txBody>
          </p:sp>
          <p:sp>
            <p:nvSpPr>
              <p:cNvPr id="18465" name="Oval 19"/>
              <p:cNvSpPr/>
              <p:nvPr/>
            </p:nvSpPr>
            <p:spPr>
              <a:xfrm>
                <a:off x="4195" y="1725"/>
                <a:ext cx="1162" cy="1141"/>
              </a:xfrm>
              <a:prstGeom prst="ellipse">
                <a:avLst/>
              </a:prstGeom>
              <a:gradFill rotWithShape="1">
                <a:gsLst>
                  <a:gs pos="0">
                    <a:srgbClr val="AAB2B3"/>
                  </a:gs>
                  <a:gs pos="100000">
                    <a:srgbClr val="D6E1E2">
                      <a:alpha val="48000"/>
                    </a:srgbClr>
                  </a:gs>
                </a:gsLst>
                <a:lin ang="5400000" scaled="1"/>
                <a:tileRect/>
              </a:gradFill>
              <a:ln w="9525">
                <a:noFill/>
              </a:ln>
            </p:spPr>
            <p:txBody>
              <a:bodyPr vert="eaVert" wrap="none" anchor="ctr" anchorCtr="0"/>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ctr" eaLnBrk="1" hangingPunct="1">
                  <a:spcBef>
                    <a:spcPct val="0"/>
                  </a:spcBef>
                  <a:buClrTx/>
                  <a:buSzTx/>
                  <a:buFontTx/>
                  <a:buNone/>
                </a:pPr>
                <a:endParaRPr lang="en-US" altLang="en-US" sz="2000" b="1" i="1" dirty="0">
                  <a:latin typeface="Arial" panose="020B0604020202020204" pitchFamily="34" charset="0"/>
                  <a:ea typeface="Arial" panose="020B0604020202020204" pitchFamily="34" charset="0"/>
                </a:endParaRPr>
              </a:p>
            </p:txBody>
          </p:sp>
          <p:sp>
            <p:nvSpPr>
              <p:cNvPr id="18466" name="Oval 20"/>
              <p:cNvSpPr/>
              <p:nvPr/>
            </p:nvSpPr>
            <p:spPr>
              <a:xfrm>
                <a:off x="4263" y="1757"/>
                <a:ext cx="1033" cy="926"/>
              </a:xfrm>
              <a:prstGeom prst="ellipse">
                <a:avLst/>
              </a:prstGeom>
              <a:gradFill rotWithShape="1">
                <a:gsLst>
                  <a:gs pos="0">
                    <a:srgbClr val="FFFFFF"/>
                  </a:gs>
                  <a:gs pos="100000">
                    <a:srgbClr val="D6E1E2">
                      <a:alpha val="37999"/>
                    </a:srgbClr>
                  </a:gs>
                </a:gsLst>
                <a:lin ang="5400000" scaled="1"/>
                <a:tileRect/>
              </a:gradFill>
              <a:ln w="9525">
                <a:noFill/>
              </a:ln>
            </p:spPr>
            <p:txBody>
              <a:bodyPr vert="eaVert" wrap="none" anchor="ctr" anchorCtr="0"/>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ctr" eaLnBrk="1" hangingPunct="1">
                  <a:spcBef>
                    <a:spcPct val="0"/>
                  </a:spcBef>
                  <a:buClrTx/>
                  <a:buSzTx/>
                  <a:buFontTx/>
                  <a:buNone/>
                </a:pPr>
                <a:endParaRPr lang="en-US" altLang="en-US" sz="2000" b="1" i="1" dirty="0">
                  <a:latin typeface="Arial" panose="020B0604020202020204" pitchFamily="34" charset="0"/>
                  <a:ea typeface="Arial" panose="020B0604020202020204" pitchFamily="34" charset="0"/>
                </a:endParaRPr>
              </a:p>
            </p:txBody>
          </p:sp>
        </p:grpSp>
        <p:sp>
          <p:nvSpPr>
            <p:cNvPr id="18462" name="Text Box 39"/>
            <p:cNvSpPr txBox="1"/>
            <p:nvPr/>
          </p:nvSpPr>
          <p:spPr>
            <a:xfrm>
              <a:off x="791" y="1878"/>
              <a:ext cx="809" cy="601"/>
            </a:xfrm>
            <a:prstGeom prst="rect">
              <a:avLst/>
            </a:prstGeom>
            <a:noFill/>
            <a:ln w="9525">
              <a:noFill/>
            </a:ln>
          </p:spPr>
          <p:txBody>
            <a:bodyPr wrap="none">
              <a:spAutoFit/>
            </a:bodyPr>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ctr" eaLnBrk="1" hangingPunct="1">
                <a:spcBef>
                  <a:spcPct val="0"/>
                </a:spcBef>
                <a:buClrTx/>
                <a:buSzTx/>
                <a:buFontTx/>
                <a:buNone/>
              </a:pPr>
              <a:r>
                <a:rPr lang="en-US" altLang="en-US" sz="2800" b="1" i="1" dirty="0">
                  <a:solidFill>
                    <a:srgbClr val="000000"/>
                  </a:solidFill>
                  <a:cs typeface="Times New Roman" panose="02020603050405020304" pitchFamily="18" charset="0"/>
                </a:rPr>
                <a:t> Tôi  </a:t>
              </a:r>
            </a:p>
            <a:p>
              <a:pPr marL="0" lvl="0" indent="0" algn="ctr" eaLnBrk="1" hangingPunct="1">
                <a:spcBef>
                  <a:spcPct val="0"/>
                </a:spcBef>
                <a:buClrTx/>
                <a:buSzTx/>
                <a:buFontTx/>
                <a:buNone/>
              </a:pPr>
              <a:r>
                <a:rPr lang="en-US" altLang="en-US" sz="2800" b="1" i="1" dirty="0">
                  <a:solidFill>
                    <a:srgbClr val="000000"/>
                  </a:solidFill>
                  <a:cs typeface="Times New Roman" panose="02020603050405020304" pitchFamily="18" charset="0"/>
                </a:rPr>
                <a:t>ăn cơm</a:t>
              </a:r>
              <a:endParaRPr lang="en-US" altLang="en-US" sz="2800" b="1" i="1" dirty="0">
                <a:solidFill>
                  <a:srgbClr val="000000"/>
                </a:solidFill>
                <a:ea typeface="Times New Roman" panose="02020603050405020304" pitchFamily="18" charset="0"/>
              </a:endParaRPr>
            </a:p>
          </p:txBody>
        </p:sp>
      </p:grpSp>
      <p:grpSp>
        <p:nvGrpSpPr>
          <p:cNvPr id="4" name="Group 49"/>
          <p:cNvGrpSpPr/>
          <p:nvPr/>
        </p:nvGrpSpPr>
        <p:grpSpPr>
          <a:xfrm>
            <a:off x="2819400" y="2209800"/>
            <a:ext cx="2160588" cy="2160588"/>
            <a:chOff x="2200" y="1525"/>
            <a:chExt cx="1361" cy="1361"/>
          </a:xfrm>
        </p:grpSpPr>
        <p:sp>
          <p:nvSpPr>
            <p:cNvPr id="18445" name="Oval 21"/>
            <p:cNvSpPr/>
            <p:nvPr/>
          </p:nvSpPr>
          <p:spPr>
            <a:xfrm>
              <a:off x="2200" y="1525"/>
              <a:ext cx="1361" cy="1361"/>
            </a:xfrm>
            <a:prstGeom prst="ellipse">
              <a:avLst/>
            </a:prstGeom>
            <a:gradFill rotWithShape="1">
              <a:gsLst>
                <a:gs pos="0">
                  <a:srgbClr val="FFFFFF"/>
                </a:gs>
                <a:gs pos="50000">
                  <a:srgbClr val="FFCC00"/>
                </a:gs>
                <a:gs pos="100000">
                  <a:srgbClr val="FFFFFF"/>
                </a:gs>
              </a:gsLst>
              <a:lin ang="2700000" scaled="1"/>
              <a:tileRect/>
            </a:gradFill>
            <a:ln w="38100">
              <a:noFill/>
            </a:ln>
          </p:spPr>
          <p:txBody>
            <a:bodyPr wrap="none" anchor="ctr" anchorCtr="0">
              <a:spAutoFit/>
            </a:bodyPr>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ctr" eaLnBrk="1" hangingPunct="1">
                <a:spcBef>
                  <a:spcPct val="0"/>
                </a:spcBef>
                <a:buClrTx/>
                <a:buSzTx/>
                <a:buFontTx/>
                <a:buNone/>
              </a:pPr>
              <a:endParaRPr lang="en-US" altLang="en-US" sz="2000" b="1" i="1" dirty="0">
                <a:latin typeface="Arial" panose="020B0604020202020204" pitchFamily="34" charset="0"/>
                <a:ea typeface="Arial" panose="020B0604020202020204" pitchFamily="34" charset="0"/>
              </a:endParaRPr>
            </a:p>
          </p:txBody>
        </p:sp>
        <p:sp>
          <p:nvSpPr>
            <p:cNvPr id="18446" name="Oval 22"/>
            <p:cNvSpPr/>
            <p:nvPr/>
          </p:nvSpPr>
          <p:spPr>
            <a:xfrm>
              <a:off x="2200" y="1525"/>
              <a:ext cx="1361" cy="1361"/>
            </a:xfrm>
            <a:prstGeom prst="ellipse">
              <a:avLst/>
            </a:prstGeom>
            <a:gradFill rotWithShape="1">
              <a:gsLst>
                <a:gs pos="0">
                  <a:srgbClr val="FFCC00">
                    <a:alpha val="32001"/>
                  </a:srgbClr>
                </a:gs>
                <a:gs pos="100000">
                  <a:srgbClr val="765E00"/>
                </a:gs>
              </a:gsLst>
              <a:lin ang="2700000" scaled="1"/>
              <a:tileRect/>
            </a:gradFill>
            <a:ln w="38100">
              <a:noFill/>
            </a:ln>
          </p:spPr>
          <p:txBody>
            <a:bodyPr wrap="none" anchor="ctr" anchorCtr="0">
              <a:spAutoFit/>
            </a:bodyPr>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ctr" eaLnBrk="1" hangingPunct="1">
                <a:spcBef>
                  <a:spcPct val="0"/>
                </a:spcBef>
                <a:buClrTx/>
                <a:buSzTx/>
                <a:buFontTx/>
                <a:buNone/>
              </a:pPr>
              <a:endParaRPr lang="en-US" altLang="en-US" sz="2000" b="1" i="1" dirty="0">
                <a:latin typeface="Arial" panose="020B0604020202020204" pitchFamily="34" charset="0"/>
                <a:ea typeface="Arial" panose="020B0604020202020204" pitchFamily="34" charset="0"/>
              </a:endParaRPr>
            </a:p>
          </p:txBody>
        </p:sp>
        <p:sp>
          <p:nvSpPr>
            <p:cNvPr id="18447" name="Oval 23"/>
            <p:cNvSpPr/>
            <p:nvPr/>
          </p:nvSpPr>
          <p:spPr>
            <a:xfrm>
              <a:off x="2289" y="1614"/>
              <a:ext cx="1183" cy="1183"/>
            </a:xfrm>
            <a:prstGeom prst="ellipse">
              <a:avLst/>
            </a:prstGeom>
            <a:gradFill rotWithShape="1">
              <a:gsLst>
                <a:gs pos="0">
                  <a:srgbClr val="8A6E00"/>
                </a:gs>
                <a:gs pos="50000">
                  <a:srgbClr val="FFCC00"/>
                </a:gs>
                <a:gs pos="100000">
                  <a:srgbClr val="8A6E00"/>
                </a:gs>
              </a:gsLst>
              <a:lin ang="18900000" scaled="1"/>
              <a:tileRect/>
            </a:gradFill>
            <a:ln w="38100">
              <a:noFill/>
            </a:ln>
          </p:spPr>
          <p:txBody>
            <a:bodyPr anchor="ctr" anchorCtr="0">
              <a:spAutoFit/>
            </a:bodyPr>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ctr" eaLnBrk="1" hangingPunct="1">
                <a:spcBef>
                  <a:spcPct val="0"/>
                </a:spcBef>
                <a:buClrTx/>
                <a:buSzTx/>
                <a:buFontTx/>
                <a:buNone/>
              </a:pPr>
              <a:endParaRPr lang="en-US" altLang="en-US" sz="2000" b="1" i="1" dirty="0">
                <a:latin typeface="Arial" panose="020B0604020202020204" pitchFamily="34" charset="0"/>
                <a:ea typeface="Arial" panose="020B0604020202020204" pitchFamily="34" charset="0"/>
              </a:endParaRPr>
            </a:p>
          </p:txBody>
        </p:sp>
        <p:sp>
          <p:nvSpPr>
            <p:cNvPr id="18448" name="Oval 24"/>
            <p:cNvSpPr/>
            <p:nvPr/>
          </p:nvSpPr>
          <p:spPr>
            <a:xfrm>
              <a:off x="2290" y="1616"/>
              <a:ext cx="1183" cy="1183"/>
            </a:xfrm>
            <a:prstGeom prst="ellipse">
              <a:avLst/>
            </a:prstGeom>
            <a:gradFill rotWithShape="1">
              <a:gsLst>
                <a:gs pos="0">
                  <a:srgbClr val="A28200"/>
                </a:gs>
                <a:gs pos="100000">
                  <a:srgbClr val="FFCC00">
                    <a:alpha val="0"/>
                  </a:srgbClr>
                </a:gs>
              </a:gsLst>
              <a:lin ang="2700000" scaled="1"/>
              <a:tileRect/>
            </a:gradFill>
            <a:ln w="38100">
              <a:noFill/>
            </a:ln>
          </p:spPr>
          <p:txBody>
            <a:bodyPr anchor="ctr" anchorCtr="0">
              <a:spAutoFit/>
            </a:bodyPr>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ctr" eaLnBrk="1" hangingPunct="1">
                <a:spcBef>
                  <a:spcPct val="0"/>
                </a:spcBef>
                <a:buClrTx/>
                <a:buSzTx/>
                <a:buFontTx/>
                <a:buNone/>
              </a:pPr>
              <a:endParaRPr lang="en-US" altLang="en-US" sz="2000" b="1" i="1" dirty="0">
                <a:latin typeface="Arial" panose="020B0604020202020204" pitchFamily="34" charset="0"/>
                <a:ea typeface="Arial" panose="020B0604020202020204" pitchFamily="34" charset="0"/>
              </a:endParaRPr>
            </a:p>
          </p:txBody>
        </p:sp>
        <p:sp>
          <p:nvSpPr>
            <p:cNvPr id="18449" name="Oval 25"/>
            <p:cNvSpPr/>
            <p:nvPr/>
          </p:nvSpPr>
          <p:spPr>
            <a:xfrm>
              <a:off x="2348" y="1673"/>
              <a:ext cx="1065" cy="1065"/>
            </a:xfrm>
            <a:prstGeom prst="ellipse">
              <a:avLst/>
            </a:prstGeom>
            <a:solidFill>
              <a:srgbClr val="333333"/>
            </a:solidFill>
            <a:ln w="38100">
              <a:noFill/>
            </a:ln>
          </p:spPr>
          <p:txBody>
            <a:bodyPr anchor="ctr" anchorCtr="0">
              <a:spAutoFit/>
            </a:bodyPr>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ctr" eaLnBrk="1" hangingPunct="1">
                <a:spcBef>
                  <a:spcPct val="0"/>
                </a:spcBef>
                <a:buClrTx/>
                <a:buSzTx/>
                <a:buFontTx/>
                <a:buNone/>
              </a:pPr>
              <a:endParaRPr lang="en-US" altLang="en-US" sz="2000" b="1" i="1" dirty="0">
                <a:latin typeface="Arial" panose="020B0604020202020204" pitchFamily="34" charset="0"/>
                <a:ea typeface="Arial" panose="020B0604020202020204" pitchFamily="34" charset="0"/>
              </a:endParaRPr>
            </a:p>
          </p:txBody>
        </p:sp>
        <p:grpSp>
          <p:nvGrpSpPr>
            <p:cNvPr id="18450" name="Group 26"/>
            <p:cNvGrpSpPr/>
            <p:nvPr/>
          </p:nvGrpSpPr>
          <p:grpSpPr>
            <a:xfrm>
              <a:off x="2365" y="1685"/>
              <a:ext cx="1031" cy="1031"/>
              <a:chOff x="4166" y="1706"/>
              <a:chExt cx="1252" cy="1252"/>
            </a:xfrm>
          </p:grpSpPr>
          <p:sp>
            <p:nvSpPr>
              <p:cNvPr id="18452" name="Oval 27"/>
              <p:cNvSpPr/>
              <p:nvPr/>
            </p:nvSpPr>
            <p:spPr>
              <a:xfrm>
                <a:off x="4166" y="1706"/>
                <a:ext cx="1252" cy="1252"/>
              </a:xfrm>
              <a:prstGeom prst="ellipse">
                <a:avLst/>
              </a:prstGeom>
              <a:gradFill rotWithShape="1">
                <a:gsLst>
                  <a:gs pos="0">
                    <a:srgbClr val="636869"/>
                  </a:gs>
                  <a:gs pos="100000">
                    <a:srgbClr val="D6E1E2"/>
                  </a:gs>
                </a:gsLst>
                <a:lin ang="5400000" scaled="1"/>
                <a:tileRect/>
              </a:gradFill>
              <a:ln w="9525">
                <a:noFill/>
              </a:ln>
            </p:spPr>
            <p:txBody>
              <a:bodyPr vert="eaVert" wrap="none" anchor="ctr" anchorCtr="0"/>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ctr" eaLnBrk="1" hangingPunct="1">
                  <a:spcBef>
                    <a:spcPct val="0"/>
                  </a:spcBef>
                  <a:buClrTx/>
                  <a:buSzTx/>
                  <a:buFontTx/>
                  <a:buNone/>
                </a:pPr>
                <a:endParaRPr lang="en-US" altLang="en-US" sz="2000" b="1" i="1" dirty="0">
                  <a:latin typeface="Arial" panose="020B0604020202020204" pitchFamily="34" charset="0"/>
                  <a:ea typeface="Arial" panose="020B0604020202020204" pitchFamily="34" charset="0"/>
                </a:endParaRPr>
              </a:p>
            </p:txBody>
          </p:sp>
          <p:sp>
            <p:nvSpPr>
              <p:cNvPr id="18453" name="Oval 28"/>
              <p:cNvSpPr/>
              <p:nvPr/>
            </p:nvSpPr>
            <p:spPr>
              <a:xfrm>
                <a:off x="4182" y="1713"/>
                <a:ext cx="1222" cy="1221"/>
              </a:xfrm>
              <a:prstGeom prst="ellipse">
                <a:avLst/>
              </a:prstGeom>
              <a:gradFill rotWithShape="1">
                <a:gsLst>
                  <a:gs pos="0">
                    <a:srgbClr val="D6E1E2">
                      <a:alpha val="0"/>
                    </a:srgbClr>
                  </a:gs>
                  <a:gs pos="100000">
                    <a:srgbClr val="F1F5F5"/>
                  </a:gs>
                </a:gsLst>
                <a:lin ang="5400000" scaled="1"/>
                <a:tileRect/>
              </a:gradFill>
              <a:ln w="9525">
                <a:noFill/>
              </a:ln>
            </p:spPr>
            <p:txBody>
              <a:bodyPr vert="eaVert" wrap="none" anchor="ctr" anchorCtr="0"/>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ctr" eaLnBrk="1" hangingPunct="1">
                  <a:spcBef>
                    <a:spcPct val="0"/>
                  </a:spcBef>
                  <a:buClrTx/>
                  <a:buSzTx/>
                  <a:buFontTx/>
                  <a:buNone/>
                </a:pPr>
                <a:endParaRPr lang="en-US" altLang="en-US" sz="2000" b="1" i="1" dirty="0">
                  <a:latin typeface="Arial" panose="020B0604020202020204" pitchFamily="34" charset="0"/>
                  <a:ea typeface="Arial" panose="020B0604020202020204" pitchFamily="34" charset="0"/>
                </a:endParaRPr>
              </a:p>
            </p:txBody>
          </p:sp>
          <p:sp>
            <p:nvSpPr>
              <p:cNvPr id="18454" name="Oval 29"/>
              <p:cNvSpPr/>
              <p:nvPr/>
            </p:nvSpPr>
            <p:spPr>
              <a:xfrm>
                <a:off x="4195" y="1725"/>
                <a:ext cx="1162" cy="1141"/>
              </a:xfrm>
              <a:prstGeom prst="ellipse">
                <a:avLst/>
              </a:prstGeom>
              <a:gradFill rotWithShape="1">
                <a:gsLst>
                  <a:gs pos="0">
                    <a:srgbClr val="AAB2B3"/>
                  </a:gs>
                  <a:gs pos="100000">
                    <a:srgbClr val="D6E1E2">
                      <a:alpha val="48000"/>
                    </a:srgbClr>
                  </a:gs>
                </a:gsLst>
                <a:lin ang="5400000" scaled="1"/>
                <a:tileRect/>
              </a:gradFill>
              <a:ln w="9525">
                <a:noFill/>
              </a:ln>
            </p:spPr>
            <p:txBody>
              <a:bodyPr vert="eaVert" wrap="none" anchor="ctr" anchorCtr="0"/>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ctr" eaLnBrk="1" hangingPunct="1">
                  <a:spcBef>
                    <a:spcPct val="0"/>
                  </a:spcBef>
                  <a:buClrTx/>
                  <a:buSzTx/>
                  <a:buFontTx/>
                  <a:buNone/>
                </a:pPr>
                <a:endParaRPr lang="en-US" altLang="en-US" sz="2000" b="1" i="1" dirty="0">
                  <a:latin typeface="Arial" panose="020B0604020202020204" pitchFamily="34" charset="0"/>
                  <a:ea typeface="Arial" panose="020B0604020202020204" pitchFamily="34" charset="0"/>
                </a:endParaRPr>
              </a:p>
            </p:txBody>
          </p:sp>
          <p:sp>
            <p:nvSpPr>
              <p:cNvPr id="18455" name="Oval 30"/>
              <p:cNvSpPr/>
              <p:nvPr/>
            </p:nvSpPr>
            <p:spPr>
              <a:xfrm>
                <a:off x="4263" y="1757"/>
                <a:ext cx="1033" cy="926"/>
              </a:xfrm>
              <a:prstGeom prst="ellipse">
                <a:avLst/>
              </a:prstGeom>
              <a:gradFill rotWithShape="1">
                <a:gsLst>
                  <a:gs pos="0">
                    <a:srgbClr val="FFFFFF"/>
                  </a:gs>
                  <a:gs pos="100000">
                    <a:srgbClr val="D6E1E2">
                      <a:alpha val="37999"/>
                    </a:srgbClr>
                  </a:gs>
                </a:gsLst>
                <a:lin ang="5400000" scaled="1"/>
                <a:tileRect/>
              </a:gradFill>
              <a:ln w="9525">
                <a:noFill/>
              </a:ln>
            </p:spPr>
            <p:txBody>
              <a:bodyPr vert="eaVert" wrap="none" anchor="ctr" anchorCtr="0"/>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ctr" eaLnBrk="1" hangingPunct="1">
                  <a:spcBef>
                    <a:spcPct val="0"/>
                  </a:spcBef>
                  <a:buClrTx/>
                  <a:buSzTx/>
                  <a:buFontTx/>
                  <a:buNone/>
                </a:pPr>
                <a:endParaRPr lang="en-US" altLang="en-US" sz="2000" b="1" i="1" dirty="0">
                  <a:latin typeface="Arial" panose="020B0604020202020204" pitchFamily="34" charset="0"/>
                  <a:ea typeface="Arial" panose="020B0604020202020204" pitchFamily="34" charset="0"/>
                </a:endParaRPr>
              </a:p>
            </p:txBody>
          </p:sp>
        </p:grpSp>
        <p:sp>
          <p:nvSpPr>
            <p:cNvPr id="18451" name="Text Box 40"/>
            <p:cNvSpPr txBox="1"/>
            <p:nvPr/>
          </p:nvSpPr>
          <p:spPr>
            <a:xfrm>
              <a:off x="2584" y="1765"/>
              <a:ext cx="632" cy="872"/>
            </a:xfrm>
            <a:prstGeom prst="rect">
              <a:avLst/>
            </a:prstGeom>
            <a:noFill/>
            <a:ln w="9525">
              <a:noFill/>
            </a:ln>
          </p:spPr>
          <p:txBody>
            <a:bodyPr wrap="none">
              <a:spAutoFit/>
            </a:bodyPr>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ctr" eaLnBrk="1" hangingPunct="1">
                <a:spcBef>
                  <a:spcPct val="0"/>
                </a:spcBef>
                <a:buClrTx/>
                <a:buSzTx/>
                <a:buFontTx/>
                <a:buNone/>
              </a:pPr>
              <a:r>
                <a:rPr lang="en-US" altLang="en-US" sz="2800" b="1" i="1" dirty="0">
                  <a:solidFill>
                    <a:srgbClr val="0070C0"/>
                  </a:solidFill>
                  <a:cs typeface="Times New Roman" panose="02020603050405020304" pitchFamily="18" charset="0"/>
                </a:rPr>
                <a:t>Đã </a:t>
              </a:r>
            </a:p>
            <a:p>
              <a:pPr marL="0" lvl="0" indent="0" algn="ctr" eaLnBrk="1" hangingPunct="1">
                <a:spcBef>
                  <a:spcPct val="0"/>
                </a:spcBef>
                <a:buClrTx/>
                <a:buSzTx/>
                <a:buFontTx/>
                <a:buNone/>
              </a:pPr>
              <a:r>
                <a:rPr lang="en-US" altLang="en-US" sz="2800" b="1" i="1" dirty="0">
                  <a:solidFill>
                    <a:srgbClr val="0070C0"/>
                  </a:solidFill>
                  <a:cs typeface="Times New Roman" panose="02020603050405020304" pitchFamily="18" charset="0"/>
                </a:rPr>
                <a:t>Đang</a:t>
              </a:r>
            </a:p>
            <a:p>
              <a:pPr marL="0" lvl="0" indent="0" algn="ctr" eaLnBrk="1" hangingPunct="1">
                <a:spcBef>
                  <a:spcPct val="0"/>
                </a:spcBef>
                <a:buClrTx/>
                <a:buSzTx/>
                <a:buFontTx/>
                <a:buNone/>
              </a:pPr>
              <a:r>
                <a:rPr lang="en-US" altLang="en-US" sz="2800" b="1" i="1" dirty="0">
                  <a:solidFill>
                    <a:srgbClr val="0070C0"/>
                  </a:solidFill>
                  <a:cs typeface="Times New Roman" panose="02020603050405020304" pitchFamily="18" charset="0"/>
                </a:rPr>
                <a:t>Sẽ</a:t>
              </a:r>
              <a:endParaRPr lang="en-US" altLang="en-US" sz="2800" b="1" i="1" dirty="0">
                <a:solidFill>
                  <a:srgbClr val="0070C0"/>
                </a:solidFill>
                <a:ea typeface="Times New Roman" panose="02020603050405020304" pitchFamily="18" charset="0"/>
              </a:endParaRPr>
            </a:p>
          </p:txBody>
        </p:sp>
      </p:grpSp>
      <p:sp>
        <p:nvSpPr>
          <p:cNvPr id="45" name="AutoShape 5"/>
          <p:cNvSpPr>
            <a:spLocks noChangeArrowheads="1"/>
          </p:cNvSpPr>
          <p:nvPr/>
        </p:nvSpPr>
        <p:spPr bwMode="gray">
          <a:xfrm>
            <a:off x="76200" y="609283"/>
            <a:ext cx="3781425" cy="547688"/>
          </a:xfrm>
          <a:prstGeom prst="roundRect">
            <a:avLst>
              <a:gd name="adj" fmla="val 50000"/>
            </a:avLst>
          </a:prstGeom>
          <a:gradFill rotWithShape="1">
            <a:gsLst>
              <a:gs pos="0">
                <a:srgbClr val="F5EEB7"/>
              </a:gs>
              <a:gs pos="100000">
                <a:srgbClr val="FEFEFB"/>
              </a:gs>
            </a:gsLst>
            <a:lin ang="0" scaled="1"/>
          </a:gradFill>
          <a:ln w="38100" algn="ctr">
            <a:solidFill>
              <a:srgbClr val="C5A667"/>
            </a:solidFill>
            <a:round/>
          </a:ln>
        </p:spPr>
        <p:txBody>
          <a:bodyPr wrap="none" anchor="ctr"/>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ctr" eaLnBrk="1" hangingPunct="1">
              <a:spcBef>
                <a:spcPct val="0"/>
              </a:spcBef>
              <a:buClrTx/>
              <a:buSzTx/>
              <a:buFontTx/>
              <a:buNone/>
            </a:pPr>
            <a:r>
              <a:rPr lang="en-US" altLang="en-US" sz="2800" b="1" i="1" dirty="0">
                <a:solidFill>
                  <a:srgbClr val="FFC40F"/>
                </a:solidFill>
                <a:cs typeface="Times New Roman" panose="02020603050405020304" pitchFamily="18" charset="0"/>
              </a:rPr>
              <a:t>b. Hư từ</a:t>
            </a:r>
            <a:endParaRPr lang="en-US" altLang="en-US" sz="2800" b="1" i="1" dirty="0">
              <a:solidFill>
                <a:srgbClr val="FFC40F"/>
              </a:solidFill>
              <a:ea typeface="Times New Roman" panose="02020603050405020304" pitchFamily="18" charset="0"/>
              <a:cs typeface="Times New Roman" panose="02020603050405020304" pitchFamily="18" charset="0"/>
            </a:endParaRPr>
          </a:p>
        </p:txBody>
      </p:sp>
      <p:sp>
        <p:nvSpPr>
          <p:cNvPr id="48" name="Right Arrow 47"/>
          <p:cNvSpPr/>
          <p:nvPr/>
        </p:nvSpPr>
        <p:spPr>
          <a:xfrm>
            <a:off x="5029200" y="3021013"/>
            <a:ext cx="520700" cy="4841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2000" b="1" i="1" u="none" strike="noStrike" kern="1200" cap="none" spc="0" normalizeH="0" baseline="0" noProof="0">
              <a:ln>
                <a:noFill/>
              </a:ln>
              <a:solidFill>
                <a:schemeClr val="lt1"/>
              </a:solidFill>
              <a:effectLst/>
              <a:uLnTx/>
              <a:uFillTx/>
              <a:latin typeface="+mn-lt"/>
              <a:ea typeface="+mn-ea"/>
              <a:cs typeface="+mn-cs"/>
            </a:endParaRPr>
          </a:p>
        </p:txBody>
      </p:sp>
      <p:sp>
        <p:nvSpPr>
          <p:cNvPr id="49" name="AutoShape 6"/>
          <p:cNvSpPr/>
          <p:nvPr/>
        </p:nvSpPr>
        <p:spPr>
          <a:xfrm>
            <a:off x="5715000" y="2133600"/>
            <a:ext cx="3429000" cy="498475"/>
          </a:xfrm>
          <a:prstGeom prst="roundRect">
            <a:avLst>
              <a:gd name="adj" fmla="val 50000"/>
            </a:avLst>
          </a:prstGeom>
          <a:gradFill rotWithShape="1">
            <a:gsLst>
              <a:gs pos="0">
                <a:srgbClr val="BED979"/>
              </a:gs>
              <a:gs pos="100000">
                <a:srgbClr val="FBFDF7"/>
              </a:gs>
            </a:gsLst>
            <a:lin ang="0" scaled="1"/>
            <a:tileRect/>
          </a:gradFill>
          <a:ln w="38100" cap="flat" cmpd="sng">
            <a:solidFill>
              <a:srgbClr val="C5A667"/>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ctr" eaLnBrk="1" hangingPunct="1">
              <a:spcBef>
                <a:spcPct val="0"/>
              </a:spcBef>
              <a:buClrTx/>
              <a:buSzTx/>
              <a:buFontTx/>
              <a:buNone/>
            </a:pPr>
            <a:r>
              <a:rPr lang="en-US" altLang="en-US" sz="2400" b="1" i="1" dirty="0">
                <a:solidFill>
                  <a:srgbClr val="000000"/>
                </a:solidFill>
                <a:cs typeface="Times New Roman" panose="02020603050405020304" pitchFamily="18" charset="0"/>
              </a:rPr>
              <a:t>Tôi </a:t>
            </a:r>
            <a:r>
              <a:rPr lang="en-US" altLang="en-US" sz="2400" b="1" i="1" dirty="0">
                <a:solidFill>
                  <a:srgbClr val="0070C0"/>
                </a:solidFill>
                <a:cs typeface="Times New Roman" panose="02020603050405020304" pitchFamily="18" charset="0"/>
              </a:rPr>
              <a:t>đã</a:t>
            </a:r>
            <a:r>
              <a:rPr lang="en-US" altLang="en-US" sz="2400" b="1" i="1" dirty="0">
                <a:solidFill>
                  <a:srgbClr val="000000"/>
                </a:solidFill>
                <a:cs typeface="Times New Roman" panose="02020603050405020304" pitchFamily="18" charset="0"/>
              </a:rPr>
              <a:t> ăn cơm.</a:t>
            </a:r>
            <a:endParaRPr lang="en-US" altLang="en-US" sz="2400" b="1" i="1" dirty="0">
              <a:solidFill>
                <a:srgbClr val="000000"/>
              </a:solidFill>
              <a:ea typeface="Times New Roman" panose="02020603050405020304" pitchFamily="18" charset="0"/>
            </a:endParaRPr>
          </a:p>
        </p:txBody>
      </p:sp>
      <p:sp>
        <p:nvSpPr>
          <p:cNvPr id="50" name="AutoShape 6"/>
          <p:cNvSpPr/>
          <p:nvPr/>
        </p:nvSpPr>
        <p:spPr>
          <a:xfrm>
            <a:off x="5638800" y="3048000"/>
            <a:ext cx="3505200" cy="498475"/>
          </a:xfrm>
          <a:prstGeom prst="roundRect">
            <a:avLst>
              <a:gd name="adj" fmla="val 50000"/>
            </a:avLst>
          </a:prstGeom>
          <a:gradFill rotWithShape="1">
            <a:gsLst>
              <a:gs pos="0">
                <a:srgbClr val="BED979"/>
              </a:gs>
              <a:gs pos="100000">
                <a:srgbClr val="FBFDF7"/>
              </a:gs>
            </a:gsLst>
            <a:lin ang="0" scaled="1"/>
            <a:tileRect/>
          </a:gradFill>
          <a:ln w="38100" cap="flat" cmpd="sng">
            <a:solidFill>
              <a:srgbClr val="C5A667"/>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ctr" eaLnBrk="1" hangingPunct="1">
              <a:spcBef>
                <a:spcPct val="0"/>
              </a:spcBef>
              <a:buClrTx/>
              <a:buSzTx/>
              <a:buFontTx/>
              <a:buNone/>
            </a:pPr>
            <a:r>
              <a:rPr lang="en-US" altLang="en-US" sz="2400" b="1" i="1" dirty="0">
                <a:solidFill>
                  <a:srgbClr val="000000"/>
                </a:solidFill>
                <a:cs typeface="Times New Roman" panose="02020603050405020304" pitchFamily="18" charset="0"/>
              </a:rPr>
              <a:t>Tôi </a:t>
            </a:r>
            <a:r>
              <a:rPr lang="en-US" altLang="en-US" sz="2400" b="1" i="1" dirty="0">
                <a:solidFill>
                  <a:srgbClr val="0070C0"/>
                </a:solidFill>
                <a:cs typeface="Times New Roman" panose="02020603050405020304" pitchFamily="18" charset="0"/>
              </a:rPr>
              <a:t>đang</a:t>
            </a:r>
            <a:r>
              <a:rPr lang="en-US" altLang="en-US" sz="2400" b="1" i="1" dirty="0">
                <a:solidFill>
                  <a:srgbClr val="000000"/>
                </a:solidFill>
                <a:cs typeface="Times New Roman" panose="02020603050405020304" pitchFamily="18" charset="0"/>
              </a:rPr>
              <a:t> ăn cơm.</a:t>
            </a:r>
            <a:endParaRPr lang="en-US" altLang="en-US" sz="2400" b="1" i="1" dirty="0">
              <a:solidFill>
                <a:srgbClr val="000000"/>
              </a:solidFill>
              <a:ea typeface="Times New Roman" panose="02020603050405020304" pitchFamily="18" charset="0"/>
            </a:endParaRPr>
          </a:p>
        </p:txBody>
      </p:sp>
      <p:sp>
        <p:nvSpPr>
          <p:cNvPr id="51" name="AutoShape 6"/>
          <p:cNvSpPr/>
          <p:nvPr/>
        </p:nvSpPr>
        <p:spPr>
          <a:xfrm>
            <a:off x="5715000" y="3921125"/>
            <a:ext cx="3429000" cy="498475"/>
          </a:xfrm>
          <a:prstGeom prst="roundRect">
            <a:avLst>
              <a:gd name="adj" fmla="val 50000"/>
            </a:avLst>
          </a:prstGeom>
          <a:gradFill rotWithShape="1">
            <a:gsLst>
              <a:gs pos="0">
                <a:srgbClr val="BED979"/>
              </a:gs>
              <a:gs pos="100000">
                <a:srgbClr val="FBFDF7"/>
              </a:gs>
            </a:gsLst>
            <a:lin ang="0" scaled="1"/>
            <a:tileRect/>
          </a:gradFill>
          <a:ln w="38100" cap="flat" cmpd="sng">
            <a:solidFill>
              <a:srgbClr val="C5A667"/>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ctr" eaLnBrk="1" hangingPunct="1">
              <a:spcBef>
                <a:spcPct val="0"/>
              </a:spcBef>
              <a:buClrTx/>
              <a:buSzTx/>
              <a:buFontTx/>
              <a:buNone/>
            </a:pPr>
            <a:r>
              <a:rPr lang="en-US" altLang="en-US" sz="2400" b="1" i="1" dirty="0">
                <a:solidFill>
                  <a:srgbClr val="000000"/>
                </a:solidFill>
                <a:cs typeface="Times New Roman" panose="02020603050405020304" pitchFamily="18" charset="0"/>
              </a:rPr>
              <a:t>Tôi </a:t>
            </a:r>
            <a:r>
              <a:rPr lang="en-US" altLang="en-US" sz="2400" b="1" i="1" dirty="0">
                <a:solidFill>
                  <a:srgbClr val="0070C0"/>
                </a:solidFill>
                <a:cs typeface="Times New Roman" panose="02020603050405020304" pitchFamily="18" charset="0"/>
              </a:rPr>
              <a:t>sẽ</a:t>
            </a:r>
            <a:r>
              <a:rPr lang="en-US" altLang="en-US" sz="2400" b="1" i="1" dirty="0">
                <a:solidFill>
                  <a:srgbClr val="000000"/>
                </a:solidFill>
                <a:cs typeface="Times New Roman" panose="02020603050405020304" pitchFamily="18" charset="0"/>
              </a:rPr>
              <a:t> ăn cơm.</a:t>
            </a:r>
            <a:endParaRPr lang="en-US" altLang="en-US" sz="2400" b="1" i="1" dirty="0">
              <a:solidFill>
                <a:srgbClr val="000000"/>
              </a:solidFill>
              <a:ea typeface="Times New Roman" panose="02020603050405020304" pitchFamily="18" charset="0"/>
            </a:endParaRPr>
          </a:p>
        </p:txBody>
      </p:sp>
      <p:sp>
        <p:nvSpPr>
          <p:cNvPr id="52" name="Rectangle 51"/>
          <p:cNvSpPr/>
          <p:nvPr/>
        </p:nvSpPr>
        <p:spPr>
          <a:xfrm>
            <a:off x="1226185" y="5096510"/>
            <a:ext cx="7792720" cy="1383665"/>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ctr" eaLnBrk="1" hangingPunct="1">
              <a:spcBef>
                <a:spcPct val="0"/>
              </a:spcBef>
              <a:buClrTx/>
              <a:buSzTx/>
              <a:buFontTx/>
              <a:buNone/>
            </a:pPr>
            <a:r>
              <a:rPr lang="en-US" altLang="en-US" sz="2800" b="1" i="1" dirty="0">
                <a:solidFill>
                  <a:srgbClr val="FFC000"/>
                </a:solidFill>
                <a:latin typeface="Times New Roman" panose="02020603050405020304" pitchFamily="18" charset="0"/>
                <a:ea typeface="Arial" panose="020B0604020202020204" pitchFamily="34" charset="0"/>
                <a:cs typeface="Times New Roman" panose="02020603050405020304" pitchFamily="18" charset="0"/>
              </a:rPr>
              <a:t>Trật tự sắp đặt từ ngữ và hư từ thay đổi thì ý nghĩa của câu cũng thay đổi (hoặc câu trở thành vô nghĩa)</a:t>
            </a:r>
          </a:p>
        </p:txBody>
      </p:sp>
      <p:sp>
        <p:nvSpPr>
          <p:cNvPr id="53" name="Right Arrow 52"/>
          <p:cNvSpPr/>
          <p:nvPr/>
        </p:nvSpPr>
        <p:spPr>
          <a:xfrm>
            <a:off x="228600" y="5334000"/>
            <a:ext cx="977900" cy="4841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2000" b="1" i="1" u="none" strike="noStrike" kern="1200" cap="none" spc="0" normalizeH="0" baseline="0" noProof="0">
              <a:ln>
                <a:noFill/>
              </a:ln>
              <a:solidFill>
                <a:schemeClr val="lt1"/>
              </a:solidFill>
              <a:effectLst/>
              <a:uLnTx/>
              <a:uFillTx/>
              <a:latin typeface="+mn-lt"/>
              <a:ea typeface="+mn-ea"/>
              <a:cs typeface="+mn-cs"/>
            </a:endParaRPr>
          </a:p>
        </p:txBody>
      </p:sp>
      <p:sp>
        <p:nvSpPr>
          <p:cNvPr id="54" name="Plus 53"/>
          <p:cNvSpPr/>
          <p:nvPr/>
        </p:nvSpPr>
        <p:spPr>
          <a:xfrm>
            <a:off x="2133600" y="2971800"/>
            <a:ext cx="762000" cy="6858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sz="2000" b="1" i="1" u="none" strike="noStrike" kern="1200" cap="none" spc="0" normalizeH="0" baseline="0" noProof="0">
              <a:ln>
                <a:noFill/>
              </a:ln>
              <a:solidFill>
                <a:schemeClr val="lt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blinds(horizontal)">
                                      <p:cBhvr>
                                        <p:cTn id="7" dur="500"/>
                                        <p:tgtEl>
                                          <p:spTgt spid="4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4"/>
                                        </p:tgtEl>
                                        <p:attrNameLst>
                                          <p:attrName>style.visibility</p:attrName>
                                        </p:attrNameLst>
                                      </p:cBhvr>
                                      <p:to>
                                        <p:strVal val="visible"/>
                                      </p:to>
                                    </p:set>
                                    <p:animEffect transition="in" filter="blinds(horizontal)">
                                      <p:cBhvr>
                                        <p:cTn id="17" dur="500"/>
                                        <p:tgtEl>
                                          <p:spTgt spid="5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linds(horizont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8"/>
                                        </p:tgtEl>
                                        <p:attrNameLst>
                                          <p:attrName>style.visibility</p:attrName>
                                        </p:attrNameLst>
                                      </p:cBhvr>
                                      <p:to>
                                        <p:strVal val="visible"/>
                                      </p:to>
                                    </p:set>
                                    <p:animEffect transition="in" filter="blinds(horizontal)">
                                      <p:cBhvr>
                                        <p:cTn id="27" dur="500"/>
                                        <p:tgtEl>
                                          <p:spTgt spid="4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9"/>
                                        </p:tgtEl>
                                        <p:attrNameLst>
                                          <p:attrName>style.visibility</p:attrName>
                                        </p:attrNameLst>
                                      </p:cBhvr>
                                      <p:to>
                                        <p:strVal val="visible"/>
                                      </p:to>
                                    </p:set>
                                    <p:animEffect transition="in" filter="blinds(horizontal)">
                                      <p:cBhvr>
                                        <p:cTn id="32" dur="500"/>
                                        <p:tgtEl>
                                          <p:spTgt spid="49"/>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50"/>
                                        </p:tgtEl>
                                        <p:attrNameLst>
                                          <p:attrName>style.visibility</p:attrName>
                                        </p:attrNameLst>
                                      </p:cBhvr>
                                      <p:to>
                                        <p:strVal val="visible"/>
                                      </p:to>
                                    </p:set>
                                    <p:animEffect transition="in" filter="blinds(horizontal)">
                                      <p:cBhvr>
                                        <p:cTn id="37" dur="500"/>
                                        <p:tgtEl>
                                          <p:spTgt spid="50"/>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51"/>
                                        </p:tgtEl>
                                        <p:attrNameLst>
                                          <p:attrName>style.visibility</p:attrName>
                                        </p:attrNameLst>
                                      </p:cBhvr>
                                      <p:to>
                                        <p:strVal val="visible"/>
                                      </p:to>
                                    </p:set>
                                    <p:animEffect transition="in" filter="blinds(horizontal)">
                                      <p:cBhvr>
                                        <p:cTn id="42" dur="500"/>
                                        <p:tgtEl>
                                          <p:spTgt spid="51"/>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53"/>
                                        </p:tgtEl>
                                        <p:attrNameLst>
                                          <p:attrName>style.visibility</p:attrName>
                                        </p:attrNameLst>
                                      </p:cBhvr>
                                      <p:to>
                                        <p:strVal val="visible"/>
                                      </p:to>
                                    </p:set>
                                    <p:animEffect transition="in" filter="blinds(horizontal)">
                                      <p:cBhvr>
                                        <p:cTn id="47" dur="500"/>
                                        <p:tgtEl>
                                          <p:spTgt spid="53"/>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52"/>
                                        </p:tgtEl>
                                        <p:attrNameLst>
                                          <p:attrName>style.visibility</p:attrName>
                                        </p:attrNameLst>
                                      </p:cBhvr>
                                      <p:to>
                                        <p:strVal val="visible"/>
                                      </p:to>
                                    </p:set>
                                    <p:animEffect transition="in" filter="blinds(horizontal)">
                                      <p:cBhvr>
                                        <p:cTn id="52"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bldLvl="0" animBg="1"/>
      <p:bldP spid="48" grpId="0" animBg="1"/>
      <p:bldP spid="49" grpId="0" animBg="1"/>
      <p:bldP spid="50" grpId="0" animBg="1"/>
      <p:bldP spid="51" grpId="0" animBg="1"/>
      <p:bldP spid="52" grpId="0"/>
      <p:bldP spid="5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8" name="Oval 8"/>
          <p:cNvSpPr/>
          <p:nvPr/>
        </p:nvSpPr>
        <p:spPr>
          <a:xfrm>
            <a:off x="6096000" y="2209800"/>
            <a:ext cx="2667000" cy="2362200"/>
          </a:xfrm>
          <a:prstGeom prst="ellipse">
            <a:avLst/>
          </a:prstGeom>
          <a:solidFill>
            <a:schemeClr val="accent1"/>
          </a:solid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ctr" eaLnBrk="1" hangingPunct="1">
              <a:spcBef>
                <a:spcPct val="0"/>
              </a:spcBef>
              <a:buClrTx/>
              <a:buSzTx/>
              <a:buFontTx/>
              <a:buNone/>
            </a:pPr>
            <a:endParaRPr lang="en-GB" altLang="en-US" sz="2400" b="1" i="1" dirty="0">
              <a:ea typeface="Times New Roman" panose="02020603050405020304" pitchFamily="18" charset="0"/>
            </a:endParaRPr>
          </a:p>
        </p:txBody>
      </p:sp>
      <p:sp>
        <p:nvSpPr>
          <p:cNvPr id="117767" name="Oval 7"/>
          <p:cNvSpPr/>
          <p:nvPr/>
        </p:nvSpPr>
        <p:spPr>
          <a:xfrm>
            <a:off x="3124200" y="2209800"/>
            <a:ext cx="2819400" cy="2438400"/>
          </a:xfrm>
          <a:prstGeom prst="ellipse">
            <a:avLst/>
          </a:prstGeom>
          <a:solidFill>
            <a:schemeClr val="accent1"/>
          </a:solid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ctr" eaLnBrk="1" hangingPunct="1">
              <a:spcBef>
                <a:spcPct val="0"/>
              </a:spcBef>
              <a:buClrTx/>
              <a:buSzTx/>
              <a:buFontTx/>
              <a:buNone/>
            </a:pPr>
            <a:endParaRPr lang="en-GB" altLang="en-US" sz="2400" b="1" i="1" dirty="0">
              <a:ea typeface="Times New Roman" panose="02020603050405020304" pitchFamily="18" charset="0"/>
            </a:endParaRPr>
          </a:p>
        </p:txBody>
      </p:sp>
      <p:sp>
        <p:nvSpPr>
          <p:cNvPr id="117766" name="Oval 6"/>
          <p:cNvSpPr/>
          <p:nvPr/>
        </p:nvSpPr>
        <p:spPr>
          <a:xfrm>
            <a:off x="228600" y="2209800"/>
            <a:ext cx="2743200" cy="2438400"/>
          </a:xfrm>
          <a:prstGeom prst="ellipse">
            <a:avLst/>
          </a:prstGeom>
          <a:solidFill>
            <a:schemeClr val="accent1"/>
          </a:solid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ctr" eaLnBrk="1" hangingPunct="1">
              <a:spcBef>
                <a:spcPct val="0"/>
              </a:spcBef>
              <a:buClrTx/>
              <a:buSzTx/>
              <a:buFontTx/>
              <a:buNone/>
            </a:pPr>
            <a:endParaRPr lang="en-GB" altLang="en-US" sz="2400" b="1" i="1" dirty="0">
              <a:ea typeface="Times New Roman" panose="02020603050405020304" pitchFamily="18" charset="0"/>
            </a:endParaRPr>
          </a:p>
        </p:txBody>
      </p:sp>
      <p:sp>
        <p:nvSpPr>
          <p:cNvPr id="117762" name="Rectangle 2"/>
          <p:cNvSpPr>
            <a:spLocks noGrp="1" noChangeArrowheads="1"/>
          </p:cNvSpPr>
          <p:nvPr>
            <p:ph type="title"/>
          </p:nvPr>
        </p:nvSpPr>
        <p:spPr>
          <a:xfrm>
            <a:off x="2667000" y="533400"/>
            <a:ext cx="3429000" cy="635000"/>
          </a:xfrm>
          <a:solidFill>
            <a:srgbClr val="FF0000"/>
          </a:solidFill>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3500" b="1" i="0" u="none" strike="noStrike" kern="1200" cap="none" spc="0" normalizeH="0" baseline="0" noProof="0" dirty="0" err="1" smtClean="0">
                <a:ln>
                  <a:noFill/>
                </a:ln>
                <a:solidFill>
                  <a:schemeClr val="bg1"/>
                </a:solidFill>
                <a:effectLst>
                  <a:outerShdw blurRad="38100" dist="38100" dir="2700000" algn="tl">
                    <a:srgbClr val="000000"/>
                  </a:outerShdw>
                </a:effectLst>
                <a:uLnTx/>
                <a:uFillTx/>
                <a:latin typeface="+mj-lt"/>
                <a:ea typeface="+mj-ea"/>
                <a:cs typeface="+mj-cs"/>
              </a:rPr>
              <a:t>Tiếng</a:t>
            </a:r>
            <a:r>
              <a:rPr kumimoji="0" lang="en-US" altLang="en-US" sz="3500" b="1" i="0" u="none" strike="noStrike" kern="1200" cap="none" spc="0" normalizeH="0" baseline="0" noProof="0" dirty="0" smtClean="0">
                <a:ln>
                  <a:noFill/>
                </a:ln>
                <a:solidFill>
                  <a:schemeClr val="bg1"/>
                </a:solidFill>
                <a:effectLst>
                  <a:outerShdw blurRad="38100" dist="38100" dir="2700000" algn="tl">
                    <a:srgbClr val="000000"/>
                  </a:outerShdw>
                </a:effectLst>
                <a:uLnTx/>
                <a:uFillTx/>
                <a:latin typeface="+mj-lt"/>
                <a:ea typeface="+mj-ea"/>
                <a:cs typeface="+mj-cs"/>
              </a:rPr>
              <a:t> </a:t>
            </a:r>
            <a:r>
              <a:rPr kumimoji="0" lang="en-US" altLang="en-US" sz="3500" b="1" i="0" u="none" strike="noStrike" kern="1200" cap="none" spc="0" normalizeH="0" baseline="0" noProof="0" dirty="0" err="1" smtClean="0">
                <a:ln>
                  <a:noFill/>
                </a:ln>
                <a:solidFill>
                  <a:schemeClr val="bg1"/>
                </a:solidFill>
                <a:effectLst>
                  <a:outerShdw blurRad="38100" dist="38100" dir="2700000" algn="tl">
                    <a:srgbClr val="000000"/>
                  </a:outerShdw>
                </a:effectLst>
                <a:uLnTx/>
                <a:uFillTx/>
                <a:latin typeface="+mj-lt"/>
                <a:ea typeface="+mj-ea"/>
                <a:cs typeface="+mj-cs"/>
              </a:rPr>
              <a:t>Việt</a:t>
            </a:r>
            <a:endParaRPr kumimoji="0" lang="en-US" altLang="en-US" sz="3500" b="1" i="0" u="none" strike="noStrike" kern="1200" cap="none" spc="0" normalizeH="0" baseline="0" noProof="0" dirty="0" smtClean="0">
              <a:ln>
                <a:noFill/>
              </a:ln>
              <a:solidFill>
                <a:schemeClr val="bg1"/>
              </a:solidFill>
              <a:effectLst>
                <a:outerShdw blurRad="38100" dist="38100" dir="2700000" algn="tl">
                  <a:srgbClr val="000000"/>
                </a:outerShdw>
              </a:effectLst>
              <a:uLnTx/>
              <a:uFillTx/>
              <a:latin typeface="+mj-lt"/>
              <a:ea typeface="+mj-ea"/>
              <a:cs typeface="+mj-cs"/>
            </a:endParaRPr>
          </a:p>
        </p:txBody>
      </p:sp>
      <p:sp>
        <p:nvSpPr>
          <p:cNvPr id="117763" name="Rectangle 3"/>
          <p:cNvSpPr>
            <a:spLocks noGrp="1" noChangeArrowheads="1"/>
          </p:cNvSpPr>
          <p:nvPr>
            <p:ph idx="1"/>
          </p:nvPr>
        </p:nvSpPr>
        <p:spPr>
          <a:xfrm>
            <a:off x="-76200" y="2514600"/>
            <a:ext cx="3048000" cy="1981200"/>
          </a:xfrm>
        </p:spPr>
        <p:txBody>
          <a:bodyPr vert="horz" wrap="square" lIns="91440" tIns="45720" rIns="91440" bIns="45720" numCol="1" anchor="t" anchorCtr="0" compatLnSpc="1"/>
          <a:lstStyle/>
          <a:p>
            <a:pPr marL="342900" marR="0" lvl="0" indent="-342900" algn="ctr" defTabSz="914400" rtl="0" eaLnBrk="1" fontAlgn="base" latinLnBrk="0" hangingPunct="1">
              <a:lnSpc>
                <a:spcPct val="100000"/>
              </a:lnSpc>
              <a:spcBef>
                <a:spcPct val="20000"/>
              </a:spcBef>
              <a:spcAft>
                <a:spcPct val="0"/>
              </a:spcAft>
              <a:buClr>
                <a:schemeClr val="hlink"/>
              </a:buClr>
              <a:buSzPct val="60000"/>
              <a:buFontTx/>
              <a:buNone/>
              <a:defRPr/>
            </a:pPr>
            <a:r>
              <a:rPr kumimoji="0" lang="en-US" altLang="en-US" sz="2800" b="1" i="0" u="sng" strike="noStrike" kern="1200" cap="none" spc="0" normalizeH="0" baseline="0" noProof="0" smtClean="0">
                <a:ln>
                  <a:noFill/>
                </a:ln>
                <a:solidFill>
                  <a:srgbClr val="FF0000"/>
                </a:solidFill>
                <a:effectLst>
                  <a:outerShdw blurRad="38100" dist="38100" dir="2700000" algn="tl">
                    <a:srgbClr val="000000"/>
                  </a:outerShdw>
                </a:effectLst>
                <a:uLnTx/>
                <a:uFillTx/>
                <a:latin typeface="+mn-lt"/>
                <a:ea typeface="+mn-ea"/>
                <a:cs typeface="+mn-cs"/>
              </a:rPr>
              <a:t>Tiếng</a:t>
            </a:r>
            <a:endParaRPr kumimoji="0" lang="en-US" altLang="en-US" sz="2800" b="1" i="0" u="none" strike="noStrike" kern="1200" cap="none" spc="0" normalizeH="0" baseline="0" noProof="0" smtClean="0">
              <a:ln>
                <a:noFill/>
              </a:ln>
              <a:solidFill>
                <a:srgbClr val="FF0000"/>
              </a:solidFill>
              <a:effectLst>
                <a:outerShdw blurRad="38100" dist="38100" dir="2700000" algn="tl">
                  <a:srgbClr val="000000"/>
                </a:outerShdw>
              </a:effectLst>
              <a:uLnTx/>
              <a:uFillTx/>
              <a:latin typeface="+mn-lt"/>
              <a:ea typeface="+mn-ea"/>
              <a:cs typeface="+mn-cs"/>
            </a:endParaRPr>
          </a:p>
          <a:p>
            <a:pPr marL="342900" marR="0" lvl="0" indent="-342900" algn="just" defTabSz="914400" rtl="0" eaLnBrk="1" fontAlgn="base" latinLnBrk="0" hangingPunct="1">
              <a:lnSpc>
                <a:spcPct val="100000"/>
              </a:lnSpc>
              <a:spcBef>
                <a:spcPct val="20000"/>
              </a:spcBef>
              <a:spcAft>
                <a:spcPct val="0"/>
              </a:spcAft>
              <a:buClr>
                <a:schemeClr val="hlink"/>
              </a:buClr>
              <a:buSzPct val="60000"/>
              <a:buFontTx/>
              <a:buNone/>
              <a:defRPr/>
            </a:pPr>
            <a:r>
              <a:rPr kumimoji="0" lang="en-US" altLang="en-US" sz="2800" b="1" i="0" u="none" strike="noStrike" kern="1200" cap="none" spc="0" normalizeH="0" baseline="0" noProof="0" smtClean="0">
                <a:ln>
                  <a:noFill/>
                </a:ln>
                <a:solidFill>
                  <a:srgbClr val="FF0000"/>
                </a:solidFill>
                <a:effectLst>
                  <a:outerShdw blurRad="38100" dist="38100" dir="2700000" algn="tl">
                    <a:srgbClr val="000000"/>
                  </a:outerShdw>
                </a:effectLst>
                <a:uLnTx/>
                <a:uFillTx/>
                <a:latin typeface="+mn-lt"/>
                <a:ea typeface="+mn-ea"/>
                <a:cs typeface="+mn-cs"/>
              </a:rPr>
              <a:t>	là đơn vị cơ sở của ngữ pháp</a:t>
            </a:r>
          </a:p>
        </p:txBody>
      </p:sp>
      <p:sp>
        <p:nvSpPr>
          <p:cNvPr id="117764" name="Rectangle 4"/>
          <p:cNvSpPr/>
          <p:nvPr/>
        </p:nvSpPr>
        <p:spPr>
          <a:xfrm>
            <a:off x="2971800" y="2514600"/>
            <a:ext cx="2819400" cy="1676400"/>
          </a:xfrm>
          <a:prstGeom prst="rect">
            <a:avLst/>
          </a:prstGeom>
          <a:noFill/>
          <a:ln w="9525">
            <a:noFill/>
          </a:ln>
        </p:spPr>
        <p:txBody>
          <a:bodyPr/>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342900" lvl="0" indent="-342900" algn="ctr" eaLnBrk="1" hangingPunct="1">
              <a:buClr>
                <a:schemeClr val="tx1"/>
              </a:buClr>
              <a:buSzTx/>
              <a:buFontTx/>
              <a:buNone/>
            </a:pPr>
            <a:r>
              <a:rPr lang="nl-NL" altLang="en-US" sz="2800" b="1" u="sng" dirty="0">
                <a:solidFill>
                  <a:srgbClr val="FF0000"/>
                </a:solidFill>
                <a:cs typeface="Times New Roman" panose="02020603050405020304" pitchFamily="18" charset="0"/>
              </a:rPr>
              <a:t>Từ</a:t>
            </a:r>
            <a:r>
              <a:rPr lang="nl-NL" altLang="en-US" sz="2800" b="1" dirty="0">
                <a:solidFill>
                  <a:srgbClr val="FF0000"/>
                </a:solidFill>
                <a:cs typeface="Times New Roman" panose="02020603050405020304" pitchFamily="18" charset="0"/>
              </a:rPr>
              <a:t> </a:t>
            </a:r>
          </a:p>
          <a:p>
            <a:pPr marL="342900" lvl="0" indent="-342900" algn="ctr" eaLnBrk="1" hangingPunct="1">
              <a:buClr>
                <a:schemeClr val="tx1"/>
              </a:buClr>
              <a:buSzTx/>
              <a:buFontTx/>
              <a:buNone/>
            </a:pPr>
            <a:r>
              <a:rPr lang="nl-NL" altLang="en-US" sz="2800" b="1" dirty="0">
                <a:solidFill>
                  <a:srgbClr val="FF0000"/>
                </a:solidFill>
                <a:cs typeface="Times New Roman" panose="02020603050405020304" pitchFamily="18" charset="0"/>
              </a:rPr>
              <a:t>	không biến đổi về hình thái</a:t>
            </a:r>
            <a:endParaRPr lang="nl-NL" altLang="en-US" sz="2800" b="1" dirty="0">
              <a:solidFill>
                <a:srgbClr val="FF0000"/>
              </a:solidFill>
              <a:ea typeface="Times New Roman" panose="02020603050405020304" pitchFamily="18" charset="0"/>
            </a:endParaRPr>
          </a:p>
        </p:txBody>
      </p:sp>
      <p:sp>
        <p:nvSpPr>
          <p:cNvPr id="117765" name="Rectangle 5"/>
          <p:cNvSpPr/>
          <p:nvPr/>
        </p:nvSpPr>
        <p:spPr>
          <a:xfrm>
            <a:off x="6172200" y="2514600"/>
            <a:ext cx="2590800" cy="1828800"/>
          </a:xfrm>
          <a:prstGeom prst="rect">
            <a:avLst/>
          </a:prstGeom>
          <a:noFill/>
          <a:ln w="9525">
            <a:noFill/>
          </a:ln>
        </p:spPr>
        <p:txBody>
          <a:bodyPr/>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342900" lvl="0" indent="-342900" algn="ctr" eaLnBrk="1" hangingPunct="1">
              <a:buClr>
                <a:schemeClr val="tx1"/>
              </a:buClr>
              <a:buSzTx/>
              <a:buFontTx/>
              <a:buNone/>
            </a:pPr>
            <a:r>
              <a:rPr lang="nl-NL" altLang="en-US" sz="2800" b="1" u="sng" dirty="0">
                <a:solidFill>
                  <a:srgbClr val="FF0000"/>
                </a:solidFill>
                <a:cs typeface="Times New Roman" panose="02020603050405020304" pitchFamily="18" charset="0"/>
              </a:rPr>
              <a:t>Ngữ pháp</a:t>
            </a:r>
            <a:r>
              <a:rPr lang="nl-NL" altLang="en-US" sz="2800" b="1" dirty="0">
                <a:solidFill>
                  <a:srgbClr val="FF0000"/>
                </a:solidFill>
                <a:cs typeface="Times New Roman" panose="02020603050405020304" pitchFamily="18" charset="0"/>
              </a:rPr>
              <a:t> </a:t>
            </a:r>
          </a:p>
          <a:p>
            <a:pPr marL="342900" lvl="0" indent="-342900" algn="just" eaLnBrk="1" hangingPunct="1">
              <a:buClr>
                <a:schemeClr val="tx1"/>
              </a:buClr>
              <a:buSzTx/>
              <a:buFontTx/>
              <a:buNone/>
            </a:pPr>
            <a:r>
              <a:rPr lang="nl-NL" altLang="en-US" sz="2800" b="1" dirty="0">
                <a:solidFill>
                  <a:srgbClr val="FF0000"/>
                </a:solidFill>
                <a:cs typeface="Times New Roman" panose="02020603050405020304" pitchFamily="18" charset="0"/>
              </a:rPr>
              <a:t>	Trật tự từ </a:t>
            </a:r>
          </a:p>
          <a:p>
            <a:pPr marL="342900" lvl="0" indent="-342900" algn="just" eaLnBrk="1" hangingPunct="1">
              <a:buClr>
                <a:schemeClr val="tx1"/>
              </a:buClr>
              <a:buSzTx/>
              <a:buFontTx/>
              <a:buNone/>
            </a:pPr>
            <a:r>
              <a:rPr lang="nl-NL" altLang="en-US" sz="2800" b="1" dirty="0">
                <a:solidFill>
                  <a:srgbClr val="FF0000"/>
                </a:solidFill>
                <a:cs typeface="Times New Roman" panose="02020603050405020304" pitchFamily="18" charset="0"/>
              </a:rPr>
              <a:t>	và hư từ</a:t>
            </a:r>
            <a:r>
              <a:rPr lang="en-US" altLang="en-US" sz="2800" b="1" dirty="0">
                <a:solidFill>
                  <a:srgbClr val="FF0000"/>
                </a:solidFill>
                <a:cs typeface="Times New Roman" panose="02020603050405020304" pitchFamily="18" charset="0"/>
              </a:rPr>
              <a:t> </a:t>
            </a:r>
            <a:endParaRPr lang="en-US" altLang="en-US" sz="2800" b="1" dirty="0">
              <a:solidFill>
                <a:srgbClr val="FF0000"/>
              </a:solidFill>
              <a:ea typeface="Times New Roman" panose="02020603050405020304" pitchFamily="18" charset="0"/>
            </a:endParaRPr>
          </a:p>
        </p:txBody>
      </p:sp>
      <p:sp>
        <p:nvSpPr>
          <p:cNvPr id="117770" name="Line 10"/>
          <p:cNvSpPr/>
          <p:nvPr/>
        </p:nvSpPr>
        <p:spPr>
          <a:xfrm flipH="1">
            <a:off x="2209800" y="1219200"/>
            <a:ext cx="1371600" cy="838200"/>
          </a:xfrm>
          <a:prstGeom prst="line">
            <a:avLst/>
          </a:prstGeom>
          <a:ln w="9525" cap="flat" cmpd="sng">
            <a:solidFill>
              <a:schemeClr val="tx1"/>
            </a:solidFill>
            <a:prstDash val="solid"/>
            <a:headEnd type="none" w="med" len="med"/>
            <a:tailEnd type="triangle" w="med" len="med"/>
          </a:ln>
        </p:spPr>
      </p:sp>
      <p:sp>
        <p:nvSpPr>
          <p:cNvPr id="117771" name="Line 11"/>
          <p:cNvSpPr/>
          <p:nvPr/>
        </p:nvSpPr>
        <p:spPr>
          <a:xfrm>
            <a:off x="4419600" y="1219200"/>
            <a:ext cx="0" cy="914400"/>
          </a:xfrm>
          <a:prstGeom prst="line">
            <a:avLst/>
          </a:prstGeom>
          <a:ln w="9525" cap="flat" cmpd="sng">
            <a:solidFill>
              <a:schemeClr val="tx1"/>
            </a:solidFill>
            <a:prstDash val="solid"/>
            <a:headEnd type="none" w="med" len="med"/>
            <a:tailEnd type="triangle" w="med" len="med"/>
          </a:ln>
        </p:spPr>
      </p:sp>
      <p:sp>
        <p:nvSpPr>
          <p:cNvPr id="117772" name="Line 12"/>
          <p:cNvSpPr/>
          <p:nvPr/>
        </p:nvSpPr>
        <p:spPr>
          <a:xfrm>
            <a:off x="5105400" y="1219200"/>
            <a:ext cx="1219200" cy="762000"/>
          </a:xfrm>
          <a:prstGeom prst="line">
            <a:avLst/>
          </a:prstGeom>
          <a:ln w="9525" cap="flat" cmpd="sng">
            <a:solidFill>
              <a:schemeClr val="tx1"/>
            </a:solidFill>
            <a:prstDash val="solid"/>
            <a:headEnd type="none" w="med" len="med"/>
            <a:tailEnd type="triangle" w="med" len="med"/>
          </a:ln>
        </p:spPr>
      </p:sp>
      <p:sp>
        <p:nvSpPr>
          <p:cNvPr id="117773" name="AutoShape 13"/>
          <p:cNvSpPr/>
          <p:nvPr/>
        </p:nvSpPr>
        <p:spPr>
          <a:xfrm>
            <a:off x="228600" y="4953000"/>
            <a:ext cx="838200" cy="914400"/>
          </a:xfrm>
          <a:prstGeom prst="curvedRightArrow">
            <a:avLst>
              <a:gd name="adj1" fmla="val 21818"/>
              <a:gd name="adj2" fmla="val 43636"/>
              <a:gd name="adj3" fmla="val 33333"/>
            </a:avLst>
          </a:prstGeom>
          <a:solidFill>
            <a:schemeClr val="accent1"/>
          </a:soli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0" lvl="0" indent="0" algn="ctr" eaLnBrk="1" hangingPunct="1">
              <a:spcBef>
                <a:spcPct val="0"/>
              </a:spcBef>
              <a:buClrTx/>
              <a:buSzTx/>
              <a:buFontTx/>
              <a:buNone/>
            </a:pPr>
            <a:endParaRPr lang="en-GB" altLang="en-US" sz="2400" b="1" i="1" dirty="0">
              <a:ea typeface="Times New Roman" panose="02020603050405020304" pitchFamily="18" charset="0"/>
            </a:endParaRPr>
          </a:p>
        </p:txBody>
      </p:sp>
      <p:sp>
        <p:nvSpPr>
          <p:cNvPr id="117774" name="Rectangle 14"/>
          <p:cNvSpPr/>
          <p:nvPr/>
        </p:nvSpPr>
        <p:spPr>
          <a:xfrm>
            <a:off x="1238250" y="5303838"/>
            <a:ext cx="7524750" cy="868362"/>
          </a:xfrm>
          <a:prstGeom prst="rect">
            <a:avLst/>
          </a:prstGeom>
          <a:noFill/>
          <a:ln w="9525">
            <a:noFill/>
          </a:ln>
        </p:spPr>
        <p:txBody>
          <a:bodyPr/>
          <a:lst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b="0" i="0" kern="1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latin typeface="+mn-lt"/>
                <a:ea typeface="+mn-ea"/>
                <a:cs typeface="+mn-cs"/>
              </a:defRPr>
            </a:lvl5pPr>
          </a:lstStyle>
          <a:p>
            <a:pPr marL="342900" lvl="0" indent="-342900" algn="just" eaLnBrk="1" hangingPunct="1">
              <a:buClr>
                <a:schemeClr val="tx1"/>
              </a:buClr>
              <a:buSzTx/>
              <a:buFontTx/>
              <a:buNone/>
            </a:pPr>
            <a:r>
              <a:rPr lang="nl-NL" altLang="en-US" sz="2800" b="1" i="1" dirty="0">
                <a:solidFill>
                  <a:srgbClr val="FFC000"/>
                </a:solidFill>
                <a:cs typeface="Times New Roman" panose="02020603050405020304" pitchFamily="18" charset="0"/>
              </a:rPr>
              <a:t>Tiếng Việt thuộc loại hình ngôn ngữ đơn lập.</a:t>
            </a:r>
            <a:endParaRPr lang="nl-NL" altLang="en-US" sz="2800" b="1" i="1" dirty="0">
              <a:solidFill>
                <a:srgbClr val="FFC000"/>
              </a:solidFill>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7762"/>
                                        </p:tgtEl>
                                        <p:attrNameLst>
                                          <p:attrName>style.visibility</p:attrName>
                                        </p:attrNameLst>
                                      </p:cBhvr>
                                      <p:to>
                                        <p:strVal val="visible"/>
                                      </p:to>
                                    </p:set>
                                    <p:animEffect transition="in" filter="blinds(horizontal)">
                                      <p:cBhvr>
                                        <p:cTn id="7" dur="500"/>
                                        <p:tgtEl>
                                          <p:spTgt spid="11776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17770"/>
                                        </p:tgtEl>
                                        <p:attrNameLst>
                                          <p:attrName>style.visibility</p:attrName>
                                        </p:attrNameLst>
                                      </p:cBhvr>
                                      <p:to>
                                        <p:strVal val="visible"/>
                                      </p:to>
                                    </p:set>
                                    <p:animEffect transition="in" filter="blinds(horizontal)">
                                      <p:cBhvr>
                                        <p:cTn id="12" dur="500"/>
                                        <p:tgtEl>
                                          <p:spTgt spid="11777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17763">
                                            <p:txEl>
                                              <p:pRg st="0" end="0"/>
                                            </p:txEl>
                                          </p:spTgt>
                                        </p:tgtEl>
                                        <p:attrNameLst>
                                          <p:attrName>style.visibility</p:attrName>
                                        </p:attrNameLst>
                                      </p:cBhvr>
                                      <p:to>
                                        <p:strVal val="visible"/>
                                      </p:to>
                                    </p:set>
                                    <p:animEffect transition="in" filter="blinds(horizontal)">
                                      <p:cBhvr>
                                        <p:cTn id="17" dur="500"/>
                                        <p:tgtEl>
                                          <p:spTgt spid="117763">
                                            <p:txEl>
                                              <p:pRg st="0" end="0"/>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117763">
                                            <p:txEl>
                                              <p:pRg st="1" end="1"/>
                                            </p:txEl>
                                          </p:spTgt>
                                        </p:tgtEl>
                                        <p:attrNameLst>
                                          <p:attrName>style.visibility</p:attrName>
                                        </p:attrNameLst>
                                      </p:cBhvr>
                                      <p:to>
                                        <p:strVal val="visible"/>
                                      </p:to>
                                    </p:set>
                                    <p:animEffect transition="in" filter="blinds(horizontal)">
                                      <p:cBhvr>
                                        <p:cTn id="20" dur="500"/>
                                        <p:tgtEl>
                                          <p:spTgt spid="117763">
                                            <p:txEl>
                                              <p:pRg st="1" end="1"/>
                                            </p:txEl>
                                          </p:spTgt>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117766"/>
                                        </p:tgtEl>
                                        <p:attrNameLst>
                                          <p:attrName>style.visibility</p:attrName>
                                        </p:attrNameLst>
                                      </p:cBhvr>
                                      <p:to>
                                        <p:strVal val="visible"/>
                                      </p:to>
                                    </p:set>
                                    <p:animEffect transition="in" filter="blinds(horizontal)">
                                      <p:cBhvr>
                                        <p:cTn id="23" dur="500"/>
                                        <p:tgtEl>
                                          <p:spTgt spid="117766"/>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117771"/>
                                        </p:tgtEl>
                                        <p:attrNameLst>
                                          <p:attrName>style.visibility</p:attrName>
                                        </p:attrNameLst>
                                      </p:cBhvr>
                                      <p:to>
                                        <p:strVal val="visible"/>
                                      </p:to>
                                    </p:set>
                                    <p:animEffect transition="in" filter="blinds(horizontal)">
                                      <p:cBhvr>
                                        <p:cTn id="28" dur="500"/>
                                        <p:tgtEl>
                                          <p:spTgt spid="117771"/>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117764"/>
                                        </p:tgtEl>
                                        <p:attrNameLst>
                                          <p:attrName>style.visibility</p:attrName>
                                        </p:attrNameLst>
                                      </p:cBhvr>
                                      <p:to>
                                        <p:strVal val="visible"/>
                                      </p:to>
                                    </p:set>
                                    <p:animEffect transition="in" filter="blinds(horizontal)">
                                      <p:cBhvr>
                                        <p:cTn id="31" dur="500"/>
                                        <p:tgtEl>
                                          <p:spTgt spid="117764"/>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117767"/>
                                        </p:tgtEl>
                                        <p:attrNameLst>
                                          <p:attrName>style.visibility</p:attrName>
                                        </p:attrNameLst>
                                      </p:cBhvr>
                                      <p:to>
                                        <p:strVal val="visible"/>
                                      </p:to>
                                    </p:set>
                                    <p:animEffect transition="in" filter="blinds(horizontal)">
                                      <p:cBhvr>
                                        <p:cTn id="34" dur="500"/>
                                        <p:tgtEl>
                                          <p:spTgt spid="117767"/>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117772"/>
                                        </p:tgtEl>
                                        <p:attrNameLst>
                                          <p:attrName>style.visibility</p:attrName>
                                        </p:attrNameLst>
                                      </p:cBhvr>
                                      <p:to>
                                        <p:strVal val="visible"/>
                                      </p:to>
                                    </p:set>
                                    <p:animEffect transition="in" filter="blinds(horizontal)">
                                      <p:cBhvr>
                                        <p:cTn id="39" dur="500"/>
                                        <p:tgtEl>
                                          <p:spTgt spid="117772"/>
                                        </p:tgtEl>
                                      </p:cBhvr>
                                    </p:animEffect>
                                  </p:childTnLst>
                                </p:cTn>
                              </p:par>
                              <p:par>
                                <p:cTn id="40" presetID="3" presetClass="entr" presetSubtype="10" fill="hold" grpId="0" nodeType="withEffect">
                                  <p:stCondLst>
                                    <p:cond delay="0"/>
                                  </p:stCondLst>
                                  <p:childTnLst>
                                    <p:set>
                                      <p:cBhvr>
                                        <p:cTn id="41" dur="1" fill="hold">
                                          <p:stCondLst>
                                            <p:cond delay="0"/>
                                          </p:stCondLst>
                                        </p:cTn>
                                        <p:tgtEl>
                                          <p:spTgt spid="117768"/>
                                        </p:tgtEl>
                                        <p:attrNameLst>
                                          <p:attrName>style.visibility</p:attrName>
                                        </p:attrNameLst>
                                      </p:cBhvr>
                                      <p:to>
                                        <p:strVal val="visible"/>
                                      </p:to>
                                    </p:set>
                                    <p:animEffect transition="in" filter="blinds(horizontal)">
                                      <p:cBhvr>
                                        <p:cTn id="42" dur="500"/>
                                        <p:tgtEl>
                                          <p:spTgt spid="117768"/>
                                        </p:tgtEl>
                                      </p:cBhvr>
                                    </p:animEffect>
                                  </p:childTnLst>
                                </p:cTn>
                              </p:par>
                              <p:par>
                                <p:cTn id="43" presetID="3" presetClass="entr" presetSubtype="10" fill="hold" grpId="0" nodeType="withEffect">
                                  <p:stCondLst>
                                    <p:cond delay="0"/>
                                  </p:stCondLst>
                                  <p:childTnLst>
                                    <p:set>
                                      <p:cBhvr>
                                        <p:cTn id="44" dur="1" fill="hold">
                                          <p:stCondLst>
                                            <p:cond delay="0"/>
                                          </p:stCondLst>
                                        </p:cTn>
                                        <p:tgtEl>
                                          <p:spTgt spid="117765"/>
                                        </p:tgtEl>
                                        <p:attrNameLst>
                                          <p:attrName>style.visibility</p:attrName>
                                        </p:attrNameLst>
                                      </p:cBhvr>
                                      <p:to>
                                        <p:strVal val="visible"/>
                                      </p:to>
                                    </p:set>
                                    <p:animEffect transition="in" filter="blinds(horizontal)">
                                      <p:cBhvr>
                                        <p:cTn id="45" dur="500"/>
                                        <p:tgtEl>
                                          <p:spTgt spid="117765"/>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117773"/>
                                        </p:tgtEl>
                                        <p:attrNameLst>
                                          <p:attrName>style.visibility</p:attrName>
                                        </p:attrNameLst>
                                      </p:cBhvr>
                                      <p:to>
                                        <p:strVal val="visible"/>
                                      </p:to>
                                    </p:set>
                                    <p:animEffect transition="in" filter="blinds(horizontal)">
                                      <p:cBhvr>
                                        <p:cTn id="50" dur="500"/>
                                        <p:tgtEl>
                                          <p:spTgt spid="117773"/>
                                        </p:tgtEl>
                                      </p:cBhvr>
                                    </p:animEffect>
                                  </p:childTnLst>
                                </p:cTn>
                              </p:par>
                              <p:par>
                                <p:cTn id="51" presetID="3" presetClass="entr" presetSubtype="10" fill="hold" grpId="0" nodeType="withEffect">
                                  <p:stCondLst>
                                    <p:cond delay="0"/>
                                  </p:stCondLst>
                                  <p:childTnLst>
                                    <p:set>
                                      <p:cBhvr>
                                        <p:cTn id="52" dur="1" fill="hold">
                                          <p:stCondLst>
                                            <p:cond delay="0"/>
                                          </p:stCondLst>
                                        </p:cTn>
                                        <p:tgtEl>
                                          <p:spTgt spid="117774"/>
                                        </p:tgtEl>
                                        <p:attrNameLst>
                                          <p:attrName>style.visibility</p:attrName>
                                        </p:attrNameLst>
                                      </p:cBhvr>
                                      <p:to>
                                        <p:strVal val="visible"/>
                                      </p:to>
                                    </p:set>
                                    <p:animEffect transition="in" filter="blinds(horizontal)">
                                      <p:cBhvr>
                                        <p:cTn id="53" dur="500"/>
                                        <p:tgtEl>
                                          <p:spTgt spid="1177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8" grpId="0" animBg="1"/>
      <p:bldP spid="117767" grpId="0" animBg="1"/>
      <p:bldP spid="117766" grpId="0" animBg="1"/>
      <p:bldP spid="117762" grpId="0" animBg="1"/>
      <p:bldP spid="117764" grpId="0"/>
      <p:bldP spid="117765" grpId="0"/>
      <p:bldP spid="117773" grpId="0" animBg="1"/>
      <p:bldP spid="117774"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2&quot; unique_id=&quot;10475&quot;&gt;&lt;object type=&quot;3&quot; unique_id=&quot;10481&quot;&gt;&lt;property id=&quot;20148&quot; value=&quot;5&quot;/&gt;&lt;property id=&quot;20300&quot; value=&quot;Slide 8&quot;/&gt;&lt;property id=&quot;20307&quot; value=&quot;307&quot;/&gt;&lt;/object&gt;&lt;object type=&quot;3&quot; unique_id=&quot;10484&quot;&gt;&lt;property id=&quot;20148&quot; value=&quot;5&quot;/&gt;&lt;property id=&quot;20300&quot; value=&quot;Slide 10&quot;/&gt;&lt;property id=&quot;20307&quot; value=&quot;294&quot;/&gt;&lt;/object&gt;&lt;object type=&quot;3&quot; unique_id=&quot;10485&quot;&gt;&lt;property id=&quot;20148&quot; value=&quot;5&quot;/&gt;&lt;property id=&quot;20300&quot; value=&quot;Slide 11&quot;/&gt;&lt;property id=&quot;20307&quot; value=&quot;295&quot;/&gt;&lt;/object&gt;&lt;object type=&quot;3&quot; unique_id=&quot;10486&quot;&gt;&lt;property id=&quot;20148&quot; value=&quot;5&quot;/&gt;&lt;property id=&quot;20300&quot; value=&quot;Slide 12&quot;/&gt;&lt;property id=&quot;20307&quot; value=&quot;297&quot;/&gt;&lt;/object&gt;&lt;object type=&quot;3&quot; unique_id=&quot;10488&quot;&gt;&lt;property id=&quot;20148&quot; value=&quot;5&quot;/&gt;&lt;property id=&quot;20300&quot; value=&quot;Slide 17&quot;/&gt;&lt;property id=&quot;20307&quot; value=&quot;304&quot;/&gt;&lt;/object&gt;&lt;object type=&quot;3&quot; unique_id=&quot;10489&quot;&gt;&lt;property id=&quot;20148&quot; value=&quot;5&quot;/&gt;&lt;property id=&quot;20300&quot; value=&quot;Slide 18&quot;/&gt;&lt;property id=&quot;20307&quot; value=&quot;317&quot;/&gt;&lt;/object&gt;&lt;object type=&quot;3&quot; unique_id=&quot;10490&quot;&gt;&lt;property id=&quot;20148&quot; value=&quot;5&quot;/&gt;&lt;property id=&quot;20300&quot; value=&quot;Slide 19&quot;/&gt;&lt;property id=&quot;20307&quot; value=&quot;316&quot;/&gt;&lt;/object&gt;&lt;object type=&quot;3&quot; unique_id=&quot;10491&quot;&gt;&lt;property id=&quot;20148&quot; value=&quot;5&quot;/&gt;&lt;property id=&quot;20300&quot; value=&quot;Slide 20&quot;/&gt;&lt;property id=&quot;20307&quot; value=&quot;318&quot;/&gt;&lt;/object&gt;&lt;object type=&quot;3&quot; unique_id=&quot;10492&quot;&gt;&lt;property id=&quot;20148&quot; value=&quot;5&quot;/&gt;&lt;property id=&quot;20300&quot; value=&quot;Slide 21&quot;/&gt;&lt;property id=&quot;20307&quot; value=&quot;319&quot;/&gt;&lt;/object&gt;&lt;object type=&quot;3&quot; unique_id=&quot;10615&quot;&gt;&lt;property id=&quot;20148&quot; value=&quot;5&quot;/&gt;&lt;property id=&quot;20300&quot; value=&quot;Slide 3&quot;/&gt;&lt;property id=&quot;20307&quot; value=&quot;321&quot;/&gt;&lt;/object&gt;&lt;object type=&quot;3&quot; unique_id=&quot;10616&quot;&gt;&lt;property id=&quot;20148&quot; value=&quot;5&quot;/&gt;&lt;property id=&quot;20300&quot; value=&quot;Slide 4&quot;/&gt;&lt;property id=&quot;20307&quot; value=&quot;322&quot;/&gt;&lt;/object&gt;&lt;object type=&quot;3&quot; unique_id=&quot;10984&quot;&gt;&lt;property id=&quot;20148&quot; value=&quot;5&quot;/&gt;&lt;property id=&quot;20300&quot; value=&quot;Slide 6 - &amp;quot;I. LOẠI HÌNH NGÔN NGỮ    1. Khái niệm “loại hình”&amp;quot;&quot;/&gt;&lt;property id=&quot;20307&quot; value=&quot;325&quot;/&gt;&lt;/object&gt;&lt;object type=&quot;3&quot; unique_id=&quot;10985&quot;&gt;&lt;property id=&quot;20148&quot; value=&quot;5&quot;/&gt;&lt;property id=&quot;20300&quot; value=&quot;Slide 7 - &amp;quot;2. Khái niệm “loại hình ngôn ngữ&amp;quot;&quot;/&gt;&lt;property id=&quot;20307&quot; value=&quot;326&quot;/&gt;&lt;/object&gt;&lt;object type=&quot;3&quot; unique_id=&quot;10988&quot;&gt;&lt;property id=&quot;20148&quot; value=&quot;5&quot;/&gt;&lt;property id=&quot;20300&quot; value=&quot;Slide 13&quot;/&gt;&lt;property id=&quot;20307&quot; value=&quot;328&quot;/&gt;&lt;/object&gt;&lt;object type=&quot;3&quot; unique_id=&quot;10989&quot;&gt;&lt;property id=&quot;20148&quot; value=&quot;5&quot;/&gt;&lt;property id=&quot;20300&quot; value=&quot;Slide 14&quot;/&gt;&lt;property id=&quot;20307&quot; value=&quot;329&quot;/&gt;&lt;/object&gt;&lt;object type=&quot;3&quot; unique_id=&quot;10990&quot;&gt;&lt;property id=&quot;20148&quot; value=&quot;5&quot;/&gt;&lt;property id=&quot;20300&quot; value=&quot;Slide 15&quot;/&gt;&lt;property id=&quot;20307&quot; value=&quot;330&quot;/&gt;&lt;/object&gt;&lt;object type=&quot;3&quot; unique_id=&quot;10992&quot;&gt;&lt;property id=&quot;20148&quot; value=&quot;5&quot;/&gt;&lt;property id=&quot;20300&quot; value=&quot;Slide 16 - &amp;quot;Tiếng Việt&amp;quot;&quot;/&gt;&lt;property id=&quot;20307&quot; value=&quot;324&quot;/&gt;&lt;/object&gt;&lt;object type=&quot;3&quot; unique_id=&quot;11640&quot;&gt;&lt;property id=&quot;20148&quot; value=&quot;5&quot;/&gt;&lt;property id=&quot;20300&quot; value=&quot;Slide 2&quot;/&gt;&lt;property id=&quot;20307&quot; value=&quot;335&quot;/&gt;&lt;/object&gt;&lt;object type=&quot;3&quot; unique_id=&quot;11641&quot;&gt;&lt;property id=&quot;20148&quot; value=&quot;5&quot;/&gt;&lt;property id=&quot;20300&quot; value=&quot;Slide 24&quot;/&gt;&lt;property id=&quot;20307&quot; value=&quot;334&quot;/&gt;&lt;/object&gt;&lt;object type=&quot;3&quot; unique_id=&quot;11874&quot;&gt;&lt;property id=&quot;20148&quot; value=&quot;5&quot;/&gt;&lt;property id=&quot;20300&quot; value=&quot;Slide 9&quot;/&gt;&lt;property id=&quot;20307&quot; value=&quot;337&quot;/&gt;&lt;/object&gt;&lt;object type=&quot;3&quot; unique_id=&quot;12245&quot;&gt;&lt;property id=&quot;20148&quot; value=&quot;5&quot;/&gt;&lt;property id=&quot;20300&quot; value=&quot;Slide 5 - &amp;quot;S¬ ®å nguån gèc lÞch sö tiÕng ViÖt&amp;quot;&quot;/&gt;&lt;property id=&quot;20307&quot; value=&quot;339&quot;/&gt;&lt;/object&gt;&lt;object type=&quot;3&quot; unique_id=&quot;12740&quot;&gt;&lt;property id=&quot;20148&quot; value=&quot;5&quot;/&gt;&lt;property id=&quot;20300&quot; value=&quot;Slide 22&quot;/&gt;&lt;property id=&quot;20307&quot; value=&quot;340&quot;/&gt;&lt;/object&gt;&lt;object type=&quot;3&quot; unique_id=&quot;12741&quot;&gt;&lt;property id=&quot;20148&quot; value=&quot;5&quot;/&gt;&lt;property id=&quot;20300&quot; value=&quot;Slide 23&quot;/&gt;&lt;property id=&quot;20307&quot; value=&quot;341&quot;/&gt;&lt;/object&gt;&lt;object type=&quot;3&quot; unique_id=&quot;13061&quot;&gt;&lt;property id=&quot;20148&quot; value=&quot;5&quot;/&gt;&lt;property id=&quot;20300&quot; value=&quot;Slide 1 - &amp;quot;§Æc ®iÓm lo¹i h×nh cña tiÕng ViÖt&amp;quot;&quot;/&gt;&lt;property id=&quot;20307&quot; value=&quot;342&quot;/&gt;&lt;/object&gt;&lt;/object&gt;&lt;object type=&quot;8&quot; unique_id=&quot;10513&quot;&gt;&lt;/object&gt;&lt;/object&gt;&lt;/database&gt;"/>
  <p:tag name="SECTOMILLISECCONVERTED" val="1"/>
</p:tagLst>
</file>

<file path=ppt/theme/theme1.xml><?xml version="1.0" encoding="utf-8"?>
<a:theme xmlns:a="http://schemas.openxmlformats.org/drawingml/2006/main" name="Maple">
  <a:themeElements>
    <a:clrScheme name="Maple 8">
      <a:dk1>
        <a:srgbClr val="5700AE"/>
      </a:dk1>
      <a:lt1>
        <a:srgbClr val="FFFFFF"/>
      </a:lt1>
      <a:dk2>
        <a:srgbClr val="7301CB"/>
      </a:dk2>
      <a:lt2>
        <a:srgbClr val="C5C5FF"/>
      </a:lt2>
      <a:accent1>
        <a:srgbClr val="9999FF"/>
      </a:accent1>
      <a:accent2>
        <a:srgbClr val="7000E0"/>
      </a:accent2>
      <a:accent3>
        <a:srgbClr val="BCAAE2"/>
      </a:accent3>
      <a:accent4>
        <a:srgbClr val="DADADA"/>
      </a:accent4>
      <a:accent5>
        <a:srgbClr val="CACAFF"/>
      </a:accent5>
      <a:accent6>
        <a:srgbClr val="6500CB"/>
      </a:accent6>
      <a:hlink>
        <a:srgbClr val="99F3FF"/>
      </a:hlink>
      <a:folHlink>
        <a:srgbClr val="CCCCFF"/>
      </a:folHlink>
    </a:clrScheme>
    <a:fontScheme name="Mapl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w="9525" cap="flat" cmpd="sng" algn="ctr">
          <a:solidFill>
            <a:schemeClr val="bg1"/>
          </a:solidFill>
          <a:prstDash val="solid"/>
          <a:round/>
          <a:headEnd type="none" w="med" len="med"/>
          <a:tailEnd type="none" w="med" len="med"/>
        </a:ln>
      </a:spPr>
      <a:bodyPr vert="horz" wrap="square" lIns="91440" tIns="45720" rIns="91440" bIns="45720" numCol="1" anchor="ctr" anchorCtr="0" compatLnSpc="1"/>
      <a:lstStyle>
        <a:defPPr marL="0" marR="0" indent="0" algn="ctr" defTabSz="914400" rtl="0" eaLnBrk="0" fontAlgn="base" latinLnBrk="0" hangingPunct="0">
          <a:lnSpc>
            <a:spcPct val="100000"/>
          </a:lnSpc>
          <a:spcBef>
            <a:spcPct val="0"/>
          </a:spcBef>
          <a:spcAft>
            <a:spcPct val="0"/>
          </a:spcAft>
          <a:buClrTx/>
          <a:buSzTx/>
          <a:buFontTx/>
          <a:buNone/>
          <a:defRPr kumimoji="0" lang="en-US" altLang="en-US" sz="2000" b="1" i="1" u="none" strike="noStrike" cap="none" normalizeH="0" baseline="0" smtClean="0">
            <a:ln>
              <a:noFill/>
            </a:ln>
            <a:solidFill>
              <a:schemeClr val="tx1"/>
            </a:solidFill>
            <a:effectLst/>
            <a:latin typeface=".VnTime" panose="020B7200000000000000" pitchFamily="34" charset="0"/>
          </a:defRPr>
        </a:defPPr>
      </a:lstStyle>
    </a:spDef>
    <a:lnDef>
      <a:spPr bwMode="auto">
        <a:xfrm>
          <a:off x="0" y="0"/>
          <a:ext cx="1" cy="1"/>
        </a:xfrm>
        <a:custGeom>
          <a:avLst/>
          <a:gdLst/>
          <a:ahLst/>
          <a:cxnLst/>
          <a:rect l="0" t="0" r="0" b="0"/>
          <a:pathLst/>
        </a:custGeom>
        <a:noFill/>
        <a:ln w="9525" cap="flat" cmpd="sng" algn="ctr">
          <a:solidFill>
            <a:schemeClr val="bg1"/>
          </a:solidFill>
          <a:prstDash val="solid"/>
          <a:round/>
          <a:headEnd type="none" w="med" len="med"/>
          <a:tailEnd type="none" w="med" len="med"/>
        </a:ln>
      </a:spPr>
      <a:bodyPr vert="horz" wrap="square" lIns="91440" tIns="45720" rIns="91440" bIns="45720" numCol="1" anchor="ctr" anchorCtr="0" compatLnSpc="1"/>
      <a:lstStyle>
        <a:defPPr marL="0" marR="0" indent="0" algn="ctr" defTabSz="914400" rtl="0" eaLnBrk="0" fontAlgn="base" latinLnBrk="0" hangingPunct="0">
          <a:lnSpc>
            <a:spcPct val="100000"/>
          </a:lnSpc>
          <a:spcBef>
            <a:spcPct val="0"/>
          </a:spcBef>
          <a:spcAft>
            <a:spcPct val="0"/>
          </a:spcAft>
          <a:buClrTx/>
          <a:buSzTx/>
          <a:buFontTx/>
          <a:buNone/>
          <a:defRPr kumimoji="0" lang="en-US" altLang="en-US" sz="2000" b="1" i="1" u="none" strike="noStrike" cap="none" normalizeH="0" baseline="0" smtClean="0">
            <a:ln>
              <a:noFill/>
            </a:ln>
            <a:solidFill>
              <a:schemeClr val="tx1"/>
            </a:solidFill>
            <a:effectLst/>
            <a:latin typeface=".VnTime" panose="020B7200000000000000" pitchFamily="34" charset="0"/>
          </a:defRPr>
        </a:defPPr>
      </a:lstStyle>
    </a:lnDef>
  </a:objectDefaults>
  <a:extraClrSchemeLst>
    <a:extraClrScheme>
      <a:clrScheme name="Maple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Maple 2">
        <a:dk1>
          <a:srgbClr val="EA9306"/>
        </a:dk1>
        <a:lt1>
          <a:srgbClr val="FFFFFF"/>
        </a:lt1>
        <a:dk2>
          <a:srgbClr val="FAC120"/>
        </a:dk2>
        <a:lt2>
          <a:srgbClr val="FFFDD1"/>
        </a:lt2>
        <a:accent1>
          <a:srgbClr val="CC6600"/>
        </a:accent1>
        <a:accent2>
          <a:srgbClr val="FF9933"/>
        </a:accent2>
        <a:accent3>
          <a:srgbClr val="FCDDAB"/>
        </a:accent3>
        <a:accent4>
          <a:srgbClr val="DADADA"/>
        </a:accent4>
        <a:accent5>
          <a:srgbClr val="E2B8AA"/>
        </a:accent5>
        <a:accent6>
          <a:srgbClr val="E78A2D"/>
        </a:accent6>
        <a:hlink>
          <a:srgbClr val="A50021"/>
        </a:hlink>
        <a:folHlink>
          <a:srgbClr val="666633"/>
        </a:folHlink>
      </a:clrScheme>
      <a:clrMap bg1="dk2" tx1="lt1" bg2="dk1" tx2="lt2" accent1="accent1" accent2="accent2" accent3="accent3" accent4="accent4" accent5="accent5" accent6="accent6" hlink="hlink" folHlink="folHlink"/>
    </a:extraClrScheme>
    <a:extraClrScheme>
      <a:clrScheme name="Maple 3">
        <a:dk1>
          <a:srgbClr val="000000"/>
        </a:dk1>
        <a:lt1>
          <a:srgbClr val="FFFFCC"/>
        </a:lt1>
        <a:dk2>
          <a:srgbClr val="A26D18"/>
        </a:dk2>
        <a:lt2>
          <a:srgbClr val="F9D793"/>
        </a:lt2>
        <a:accent1>
          <a:srgbClr val="FFD05B"/>
        </a:accent1>
        <a:accent2>
          <a:srgbClr val="FEE1A8"/>
        </a:accent2>
        <a:accent3>
          <a:srgbClr val="FFFFE2"/>
        </a:accent3>
        <a:accent4>
          <a:srgbClr val="000000"/>
        </a:accent4>
        <a:accent5>
          <a:srgbClr val="FFE4B5"/>
        </a:accent5>
        <a:accent6>
          <a:srgbClr val="E6CC98"/>
        </a:accent6>
        <a:hlink>
          <a:srgbClr val="FF0000"/>
        </a:hlink>
        <a:folHlink>
          <a:srgbClr val="CC6600"/>
        </a:folHlink>
      </a:clrScheme>
      <a:clrMap bg1="lt1" tx1="dk1" bg2="lt2" tx2="dk2" accent1="accent1" accent2="accent2" accent3="accent3" accent4="accent4" accent5="accent5" accent6="accent6" hlink="hlink" folHlink="folHlink"/>
    </a:extraClrScheme>
    <a:extraClrScheme>
      <a:clrScheme name="Maple 4">
        <a:dk1>
          <a:srgbClr val="008000"/>
        </a:dk1>
        <a:lt1>
          <a:srgbClr val="FFFFFF"/>
        </a:lt1>
        <a:dk2>
          <a:srgbClr val="005800"/>
        </a:dk2>
        <a:lt2>
          <a:srgbClr val="FFFFCC"/>
        </a:lt2>
        <a:accent1>
          <a:srgbClr val="00CC99"/>
        </a:accent1>
        <a:accent2>
          <a:srgbClr val="007825"/>
        </a:accent2>
        <a:accent3>
          <a:srgbClr val="AAB4AA"/>
        </a:accent3>
        <a:accent4>
          <a:srgbClr val="DADADA"/>
        </a:accent4>
        <a:accent5>
          <a:srgbClr val="AAE2CA"/>
        </a:accent5>
        <a:accent6>
          <a:srgbClr val="006C20"/>
        </a:accent6>
        <a:hlink>
          <a:srgbClr val="9966FF"/>
        </a:hlink>
        <a:folHlink>
          <a:srgbClr val="99CCFF"/>
        </a:folHlink>
      </a:clrScheme>
      <a:clrMap bg1="dk2" tx1="lt1" bg2="dk1" tx2="lt2" accent1="accent1" accent2="accent2" accent3="accent3" accent4="accent4" accent5="accent5" accent6="accent6" hlink="hlink" folHlink="folHlink"/>
    </a:extraClrScheme>
    <a:extraClrScheme>
      <a:clrScheme name="Maple 5">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CCFF99"/>
        </a:folHlink>
      </a:clrScheme>
      <a:clrMap bg1="dk2" tx1="lt1" bg2="dk1" tx2="lt2" accent1="accent1" accent2="accent2" accent3="accent3" accent4="accent4" accent5="accent5" accent6="accent6" hlink="hlink" folHlink="folHlink"/>
    </a:extraClrScheme>
    <a:extraClrScheme>
      <a:clrScheme name="Maple 6">
        <a:dk1>
          <a:srgbClr val="006699"/>
        </a:dk1>
        <a:lt1>
          <a:srgbClr val="FFFFFF"/>
        </a:lt1>
        <a:dk2>
          <a:srgbClr val="006666"/>
        </a:dk2>
        <a:lt2>
          <a:srgbClr val="CCECFF"/>
        </a:lt2>
        <a:accent1>
          <a:srgbClr val="00CCFF"/>
        </a:accent1>
        <a:accent2>
          <a:srgbClr val="017A83"/>
        </a:accent2>
        <a:accent3>
          <a:srgbClr val="AAB8B8"/>
        </a:accent3>
        <a:accent4>
          <a:srgbClr val="DADADA"/>
        </a:accent4>
        <a:accent5>
          <a:srgbClr val="AAE2FF"/>
        </a:accent5>
        <a:accent6>
          <a:srgbClr val="016E76"/>
        </a:accent6>
        <a:hlink>
          <a:srgbClr val="FFFFCC"/>
        </a:hlink>
        <a:folHlink>
          <a:srgbClr val="99FF99"/>
        </a:folHlink>
      </a:clrScheme>
      <a:clrMap bg1="dk2" tx1="lt1" bg2="dk1" tx2="lt2" accent1="accent1" accent2="accent2" accent3="accent3" accent4="accent4" accent5="accent5" accent6="accent6" hlink="hlink" folHlink="folHlink"/>
    </a:extraClrScheme>
    <a:extraClrScheme>
      <a:clrScheme name="Maple 7">
        <a:dk1>
          <a:srgbClr val="80ACC4"/>
        </a:dk1>
        <a:lt1>
          <a:srgbClr val="FFFFFF"/>
        </a:lt1>
        <a:dk2>
          <a:srgbClr val="B3D1DF"/>
        </a:dk2>
        <a:lt2>
          <a:srgbClr val="FFFFFF"/>
        </a:lt2>
        <a:accent1>
          <a:srgbClr val="5089A8"/>
        </a:accent1>
        <a:accent2>
          <a:srgbClr val="BBC6DB"/>
        </a:accent2>
        <a:accent3>
          <a:srgbClr val="D6E5EC"/>
        </a:accent3>
        <a:accent4>
          <a:srgbClr val="DADADA"/>
        </a:accent4>
        <a:accent5>
          <a:srgbClr val="B3C4D1"/>
        </a:accent5>
        <a:accent6>
          <a:srgbClr val="A9B3C6"/>
        </a:accent6>
        <a:hlink>
          <a:srgbClr val="0000FF"/>
        </a:hlink>
        <a:folHlink>
          <a:srgbClr val="006699"/>
        </a:folHlink>
      </a:clrScheme>
      <a:clrMap bg1="dk2" tx1="lt1" bg2="dk1" tx2="lt2" accent1="accent1" accent2="accent2" accent3="accent3" accent4="accent4" accent5="accent5" accent6="accent6" hlink="hlink" folHlink="folHlink"/>
    </a:extraClrScheme>
    <a:extraClrScheme>
      <a:clrScheme name="Maple 8">
        <a:dk1>
          <a:srgbClr val="5700AE"/>
        </a:dk1>
        <a:lt1>
          <a:srgbClr val="FFFFFF"/>
        </a:lt1>
        <a:dk2>
          <a:srgbClr val="7301CB"/>
        </a:dk2>
        <a:lt2>
          <a:srgbClr val="C5C5FF"/>
        </a:lt2>
        <a:accent1>
          <a:srgbClr val="9999FF"/>
        </a:accent1>
        <a:accent2>
          <a:srgbClr val="7000E0"/>
        </a:accent2>
        <a:accent3>
          <a:srgbClr val="BCAAE2"/>
        </a:accent3>
        <a:accent4>
          <a:srgbClr val="DADADA"/>
        </a:accent4>
        <a:accent5>
          <a:srgbClr val="CACAFF"/>
        </a:accent5>
        <a:accent6>
          <a:srgbClr val="6500CB"/>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Maple 9">
        <a:dk1>
          <a:srgbClr val="003366"/>
        </a:dk1>
        <a:lt1>
          <a:srgbClr val="FFFFFF"/>
        </a:lt1>
        <a:dk2>
          <a:srgbClr val="003366"/>
        </a:dk2>
        <a:lt2>
          <a:srgbClr val="CBD5DF"/>
        </a:lt2>
        <a:accent1>
          <a:srgbClr val="A9BEE9"/>
        </a:accent1>
        <a:accent2>
          <a:srgbClr val="D6E4F2"/>
        </a:accent2>
        <a:accent3>
          <a:srgbClr val="FFFFFF"/>
        </a:accent3>
        <a:accent4>
          <a:srgbClr val="002A56"/>
        </a:accent4>
        <a:accent5>
          <a:srgbClr val="D1DBF2"/>
        </a:accent5>
        <a:accent6>
          <a:srgbClr val="C2CFDB"/>
        </a:accent6>
        <a:hlink>
          <a:srgbClr val="0000CC"/>
        </a:hlink>
        <a:folHlink>
          <a:srgbClr val="8668E8"/>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774</Words>
  <Application>Microsoft Office PowerPoint</Application>
  <PresentationFormat>On-screen Show (4:3)</PresentationFormat>
  <Paragraphs>113</Paragraphs>
  <Slides>9</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.VnTime</vt:lpstr>
      <vt:lpstr>.VnTimeH</vt:lpstr>
      <vt:lpstr>Arial</vt:lpstr>
      <vt:lpstr>Calibri</vt:lpstr>
      <vt:lpstr>Times New Roman</vt:lpstr>
      <vt:lpstr>Wingdings</vt:lpstr>
      <vt:lpstr>Maple</vt:lpstr>
      <vt:lpstr>ĐẶC ĐIỂM LOẠI HÌNH CỦA  TIẾNG VIỆT</vt:lpstr>
      <vt:lpstr>I. LOẠI HÌNH NGÔN NGỮ    </vt:lpstr>
      <vt:lpstr>2. Khái niệm loại hình ngôn ngữ</vt:lpstr>
      <vt:lpstr>PowerPoint Presentation</vt:lpstr>
      <vt:lpstr>PowerPoint Presentation</vt:lpstr>
      <vt:lpstr>PowerPoint Presentation</vt:lpstr>
      <vt:lpstr>PowerPoint Presentation</vt:lpstr>
      <vt:lpstr>PowerPoint Presentation</vt:lpstr>
      <vt:lpstr>Tiếng Việt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DANG QUANG - COMPUTER</dc:creator>
  <cp:lastModifiedBy>DELL</cp:lastModifiedBy>
  <cp:revision>160</cp:revision>
  <dcterms:created xsi:type="dcterms:W3CDTF">2008-02-14T15:27:00Z</dcterms:created>
  <dcterms:modified xsi:type="dcterms:W3CDTF">2021-02-23T12:49:48Z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1033-11.2.0.9984</vt:lpwstr>
  </property>
</Properties>
</file>